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708" r:id="rId2"/>
  </p:sldMasterIdLst>
  <p:notesMasterIdLst>
    <p:notesMasterId r:id="rId16"/>
  </p:notesMasterIdLst>
  <p:handoutMasterIdLst>
    <p:handoutMasterId r:id="rId17"/>
  </p:handoutMasterIdLst>
  <p:sldIdLst>
    <p:sldId id="265" r:id="rId3"/>
    <p:sldId id="323" r:id="rId4"/>
    <p:sldId id="324" r:id="rId5"/>
    <p:sldId id="325" r:id="rId6"/>
    <p:sldId id="342" r:id="rId7"/>
    <p:sldId id="326" r:id="rId8"/>
    <p:sldId id="344" r:id="rId9"/>
    <p:sldId id="328" r:id="rId10"/>
    <p:sldId id="343" r:id="rId11"/>
    <p:sldId id="345" r:id="rId12"/>
    <p:sldId id="346" r:id="rId13"/>
    <p:sldId id="347" r:id="rId14"/>
    <p:sldId id="348" r:id="rId15"/>
  </p:sldIdLst>
  <p:sldSz cx="9144000" cy="6858000" type="screen4x3"/>
  <p:notesSz cx="6797675" cy="9928225"/>
  <p:custDataLst>
    <p:tags r:id="rId18"/>
  </p:custDataLst>
  <p:defaultTextStyle>
    <a:defPPr>
      <a:defRPr lang="sr-Latn-RS"/>
    </a:defPPr>
    <a:lvl1pPr algn="l" rtl="0" eaLnBrk="0" fontAlgn="base" hangingPunct="0">
      <a:spcBef>
        <a:spcPct val="0"/>
      </a:spcBef>
      <a:spcAft>
        <a:spcPct val="0"/>
      </a:spcAft>
      <a:defRPr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reisnik"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1" autoAdjust="0"/>
    <p:restoredTop sz="97906" autoAdjust="0"/>
  </p:normalViewPr>
  <p:slideViewPr>
    <p:cSldViewPr>
      <p:cViewPr varScale="1">
        <p:scale>
          <a:sx n="92" d="100"/>
          <a:sy n="92" d="100"/>
        </p:scale>
        <p:origin x="-948" y="-102"/>
      </p:cViewPr>
      <p:guideLst>
        <p:guide orient="horz" pos="2160"/>
        <p:guide pos="2880"/>
      </p:guideLst>
    </p:cSldViewPr>
  </p:slideViewPr>
  <p:notesTextViewPr>
    <p:cViewPr>
      <p:scale>
        <a:sx n="100" d="100"/>
        <a:sy n="100" d="100"/>
      </p:scale>
      <p:origin x="0" y="0"/>
    </p:cViewPr>
  </p:notesTextViewPr>
  <p:notesViewPr>
    <p:cSldViewPr>
      <p:cViewPr varScale="1">
        <p:scale>
          <a:sx n="10" d="100"/>
          <a:sy n="10" d="100"/>
        </p:scale>
        <p:origin x="-102" y="-2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Header Placeholder 1"/>
          <p:cNvSpPr>
            <a:spLocks noGrp="1" noChangeArrowheads="1"/>
          </p:cNvSpPr>
          <p:nvPr>
            <p:ph type="hdr" sz="quarter"/>
          </p:nvPr>
        </p:nvSpPr>
        <p:spPr bwMode="auto">
          <a:xfrm>
            <a:off x="0" y="0"/>
            <a:ext cx="2946400" cy="496888"/>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buSzPct val="100000"/>
              <a:defRPr sz="1000">
                <a:solidFill>
                  <a:srgbClr val="000000"/>
                </a:solidFill>
                <a:latin typeface="Arial" panose="020B0604020202020204" pitchFamily="34" charset="0"/>
                <a:cs typeface="Arial" panose="020B0604020202020204" pitchFamily="34" charset="0"/>
              </a:defRPr>
            </a:lvl1pPr>
          </a:lstStyle>
          <a:p>
            <a:pPr>
              <a:defRPr/>
            </a:pPr>
            <a:endParaRPr lang="en-GB" altLang="en-US"/>
          </a:p>
        </p:txBody>
      </p:sp>
      <p:sp>
        <p:nvSpPr>
          <p:cNvPr id="37891" name="Date Placeholder 2"/>
          <p:cNvSpPr>
            <a:spLocks noGrp="1" noChangeArrowheads="1"/>
          </p:cNvSpPr>
          <p:nvPr>
            <p:ph type="dt" sz="quarter" idx="2"/>
          </p:nvPr>
        </p:nvSpPr>
        <p:spPr bwMode="auto">
          <a:xfrm>
            <a:off x="3849688" y="0"/>
            <a:ext cx="2946400" cy="496888"/>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buSzPct val="100000"/>
              <a:defRPr sz="1200" smtClean="0">
                <a:cs typeface="Arial" panose="020B0604020202020204" pitchFamily="34" charset="0"/>
              </a:defRPr>
            </a:lvl1pPr>
          </a:lstStyle>
          <a:p>
            <a:pPr>
              <a:defRPr/>
            </a:pPr>
            <a:fld id="{A9FD4A1F-FA9A-43F5-9691-8A956461F01B}" type="datetime1">
              <a:rPr lang="en-GB" altLang="en-US"/>
              <a:pPr>
                <a:defRPr/>
              </a:pPr>
              <a:t>24/10/2019</a:t>
            </a:fld>
            <a:endParaRPr lang="en-GB" altLang="en-US"/>
          </a:p>
        </p:txBody>
      </p:sp>
      <p:sp>
        <p:nvSpPr>
          <p:cNvPr id="37892" name="Footer Placeholder 3"/>
          <p:cNvSpPr>
            <a:spLocks noGrp="1" noChangeArrowheads="1"/>
          </p:cNvSpPr>
          <p:nvPr>
            <p:ph type="ftr" sz="quarter" idx="3"/>
          </p:nvPr>
        </p:nvSpPr>
        <p:spPr bwMode="auto">
          <a:xfrm>
            <a:off x="0" y="9429750"/>
            <a:ext cx="2946400" cy="496888"/>
          </a:xfrm>
          <a:prstGeom prst="rect">
            <a:avLst/>
          </a:prstGeom>
          <a:noFill/>
          <a:ln>
            <a:noFill/>
          </a:ln>
        </p:spPr>
        <p:txBody>
          <a:bodyPr vert="horz" wrap="square" lIns="91440" tIns="45720" rIns="91440" bIns="45720" numCol="1" anchor="b" anchorCtr="0" compatLnSpc="1">
            <a:prstTxWarp prst="textNoShape">
              <a:avLst/>
            </a:prstTxWarp>
          </a:bodyPr>
          <a:lstStyle>
            <a:lvl1pPr algn="ctr" eaLnBrk="1" hangingPunct="1">
              <a:buSzPct val="100000"/>
              <a:defRPr sz="1000">
                <a:solidFill>
                  <a:srgbClr val="000000"/>
                </a:solidFill>
                <a:latin typeface="Arial" panose="020B0604020202020204" pitchFamily="34" charset="0"/>
                <a:cs typeface="Arial" panose="020B0604020202020204" pitchFamily="34" charset="0"/>
              </a:defRPr>
            </a:lvl1pPr>
          </a:lstStyle>
          <a:p>
            <a:pPr>
              <a:defRPr/>
            </a:pPr>
            <a:endParaRPr lang="en-GB" altLang="en-US"/>
          </a:p>
        </p:txBody>
      </p:sp>
      <p:sp>
        <p:nvSpPr>
          <p:cNvPr id="37893" name="Slide Number Placeholder 4"/>
          <p:cNvSpPr>
            <a:spLocks noGrp="1" noChangeArrowheads="1"/>
          </p:cNvSpPr>
          <p:nvPr>
            <p:ph type="sldNum" sz="quarter" idx="4"/>
          </p:nvPr>
        </p:nvSpPr>
        <p:spPr bwMode="auto">
          <a:xfrm>
            <a:off x="3849688" y="9429750"/>
            <a:ext cx="2946400" cy="496888"/>
          </a:xfrm>
          <a:prstGeom prst="rect">
            <a:avLst/>
          </a:prstGeom>
          <a:noFill/>
          <a:ln>
            <a:noFill/>
          </a:ln>
        </p:spPr>
        <p:txBody>
          <a:bodyPr vert="horz" wrap="square" lIns="91440" tIns="45720" rIns="91440" bIns="45720" numCol="1" anchor="b" anchorCtr="0" compatLnSpc="1">
            <a:prstTxWarp prst="textNoShape">
              <a:avLst/>
            </a:prstTxWarp>
          </a:bodyPr>
          <a:lstStyle>
            <a:lvl1pPr algn="r" eaLnBrk="1" hangingPunct="1">
              <a:buSzPct val="100000"/>
              <a:defRPr sz="1200"/>
            </a:lvl1pPr>
          </a:lstStyle>
          <a:p>
            <a:fld id="{F427621B-6E0F-4845-8410-660A1FA656B5}" type="slidenum">
              <a:rPr lang="en-GB" altLang="en-US"/>
              <a:pPr/>
              <a:t>‹#›</a:t>
            </a:fld>
            <a:endParaRPr lang="en-GB" altLang="en-US"/>
          </a:p>
        </p:txBody>
      </p:sp>
    </p:spTree>
    <p:extLst>
      <p:ext uri="{BB962C8B-B14F-4D97-AF65-F5344CB8AC3E}">
        <p14:creationId xmlns:p14="http://schemas.microsoft.com/office/powerpoint/2010/main" val="385408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Header Placeholder 1"/>
          <p:cNvSpPr>
            <a:spLocks noGrp="1" noChangeArrowheads="1"/>
          </p:cNvSpPr>
          <p:nvPr>
            <p:ph type="hdr" sz="quarter"/>
          </p:nvPr>
        </p:nvSpPr>
        <p:spPr bwMode="auto">
          <a:xfrm>
            <a:off x="0" y="0"/>
            <a:ext cx="2946400" cy="496888"/>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buSzPct val="100000"/>
              <a:defRPr sz="1000">
                <a:solidFill>
                  <a:srgbClr val="000000"/>
                </a:solidFill>
                <a:latin typeface="Arial" panose="020B0604020202020204" pitchFamily="34" charset="0"/>
                <a:cs typeface="Arial" panose="020B0604020202020204" pitchFamily="34" charset="0"/>
              </a:defRPr>
            </a:lvl1pPr>
          </a:lstStyle>
          <a:p>
            <a:pPr>
              <a:defRPr/>
            </a:pPr>
            <a:endParaRPr lang="en-US" altLang="en-US"/>
          </a:p>
        </p:txBody>
      </p:sp>
      <p:sp>
        <p:nvSpPr>
          <p:cNvPr id="36867" name="Date Placeholder 2"/>
          <p:cNvSpPr>
            <a:spLocks noGrp="1" noChangeArrowheads="1"/>
          </p:cNvSpPr>
          <p:nvPr>
            <p:ph type="dt" idx="2"/>
          </p:nvPr>
        </p:nvSpPr>
        <p:spPr bwMode="auto">
          <a:xfrm>
            <a:off x="3849688" y="0"/>
            <a:ext cx="2946400" cy="496888"/>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buSzPct val="100000"/>
              <a:defRPr sz="1200" smtClean="0">
                <a:cs typeface="Arial" panose="020B0604020202020204" pitchFamily="34" charset="0"/>
              </a:defRPr>
            </a:lvl1pPr>
          </a:lstStyle>
          <a:p>
            <a:pPr>
              <a:defRPr/>
            </a:pPr>
            <a:fld id="{E114C76E-20E5-4B56-95A9-968FDB00924D}" type="datetime1">
              <a:rPr lang="sr-Latn-RS" altLang="en-US"/>
              <a:pPr>
                <a:defRPr/>
              </a:pPr>
              <a:t>24.10.2019</a:t>
            </a:fld>
            <a:endParaRPr lang="sr-Latn-RS" altLang="en-US"/>
          </a:p>
        </p:txBody>
      </p:sp>
      <p:sp>
        <p:nvSpPr>
          <p:cNvPr id="25604" name="Slide Image Placeholder 3"/>
          <p:cNvSpPr>
            <a:spLocks noGrp="1" noRot="1" noChangeAspect="1" noChangeArrowheads="1"/>
          </p:cNvSpPr>
          <p:nvPr>
            <p:ph type="sldImg" idx="5"/>
          </p:nvPr>
        </p:nvSpPr>
        <p:spPr bwMode="auto">
          <a:xfrm>
            <a:off x="917575" y="744538"/>
            <a:ext cx="4962525" cy="3722687"/>
          </a:xfrm>
          <a:prstGeom prst="rect">
            <a:avLst/>
          </a:prstGeom>
          <a:noFill/>
          <a:ln w="12700"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Notes Placeholder 4"/>
          <p:cNvSpPr>
            <a:spLocks noGrp="1" noChangeArrowheads="1"/>
          </p:cNvSpPr>
          <p:nvPr>
            <p:ph type="body" sz="quarter" idx="1"/>
          </p:nvPr>
        </p:nvSpPr>
        <p:spPr bwMode="auto">
          <a:xfrm>
            <a:off x="679450" y="4716463"/>
            <a:ext cx="5438775" cy="4467225"/>
          </a:xfrm>
          <a:prstGeom prst="rect">
            <a:avLst/>
          </a:prstGeom>
          <a:noFill/>
          <a:ln>
            <a:noFill/>
          </a:ln>
        </p:spPr>
        <p:txBody>
          <a:bodyPr vert="horz" wrap="square" lIns="91440" tIns="45720" rIns="91440" bIns="45720" numCol="1" anchor="t" anchorCtr="0" compatLnSpc="1">
            <a:prstTxWarp prst="textNoShape">
              <a:avLst/>
            </a:prstTxWarp>
          </a:bodyPr>
          <a:lstStyle/>
          <a:p>
            <a:pPr lvl="0"/>
            <a:r>
              <a:rPr lang="sr-Latn-RS" altLang="en-US" noProof="0"/>
              <a:t>Click to edit Master text styles</a:t>
            </a:r>
          </a:p>
          <a:p>
            <a:pPr lvl="1"/>
            <a:r>
              <a:rPr lang="sr-Latn-RS" altLang="en-US" noProof="0"/>
              <a:t>Second level</a:t>
            </a:r>
          </a:p>
          <a:p>
            <a:pPr lvl="2"/>
            <a:r>
              <a:rPr lang="sr-Latn-RS" altLang="en-US" noProof="0"/>
              <a:t>Third level</a:t>
            </a:r>
          </a:p>
          <a:p>
            <a:pPr lvl="3"/>
            <a:r>
              <a:rPr lang="sr-Latn-RS" altLang="en-US" noProof="0"/>
              <a:t>Fourth level</a:t>
            </a:r>
          </a:p>
          <a:p>
            <a:pPr lvl="4"/>
            <a:r>
              <a:rPr lang="sr-Latn-RS" altLang="en-US" noProof="0"/>
              <a:t>Fifth level</a:t>
            </a:r>
          </a:p>
        </p:txBody>
      </p:sp>
      <p:sp>
        <p:nvSpPr>
          <p:cNvPr id="36870" name="Footer Placeholder 5"/>
          <p:cNvSpPr>
            <a:spLocks noGrp="1" noChangeArrowheads="1"/>
          </p:cNvSpPr>
          <p:nvPr>
            <p:ph type="ftr" sz="quarter" idx="3"/>
          </p:nvPr>
        </p:nvSpPr>
        <p:spPr bwMode="auto">
          <a:xfrm>
            <a:off x="0" y="9429750"/>
            <a:ext cx="2946400" cy="496888"/>
          </a:xfrm>
          <a:prstGeom prst="rect">
            <a:avLst/>
          </a:prstGeom>
          <a:noFill/>
          <a:ln>
            <a:noFill/>
          </a:ln>
        </p:spPr>
        <p:txBody>
          <a:bodyPr vert="horz" wrap="square" lIns="91440" tIns="45720" rIns="91440" bIns="45720" numCol="1" anchor="b" anchorCtr="0" compatLnSpc="1">
            <a:prstTxWarp prst="textNoShape">
              <a:avLst/>
            </a:prstTxWarp>
          </a:bodyPr>
          <a:lstStyle>
            <a:lvl1pPr algn="ctr" eaLnBrk="1" hangingPunct="1">
              <a:buSzPct val="100000"/>
              <a:defRPr sz="1000">
                <a:solidFill>
                  <a:srgbClr val="000000"/>
                </a:solidFill>
                <a:latin typeface="Arial" panose="020B0604020202020204" pitchFamily="34" charset="0"/>
                <a:cs typeface="Arial" panose="020B0604020202020204" pitchFamily="34" charset="0"/>
              </a:defRPr>
            </a:lvl1pPr>
          </a:lstStyle>
          <a:p>
            <a:pPr>
              <a:defRPr/>
            </a:pPr>
            <a:endParaRPr lang="en-US" altLang="en-US"/>
          </a:p>
        </p:txBody>
      </p:sp>
      <p:sp>
        <p:nvSpPr>
          <p:cNvPr id="36871" name="Slide Number Placeholder 6"/>
          <p:cNvSpPr>
            <a:spLocks noGrp="1" noChangeArrowheads="1"/>
          </p:cNvSpPr>
          <p:nvPr>
            <p:ph type="sldNum" sz="quarter" idx="4"/>
          </p:nvPr>
        </p:nvSpPr>
        <p:spPr bwMode="auto">
          <a:xfrm>
            <a:off x="3849688" y="9429750"/>
            <a:ext cx="2946400" cy="496888"/>
          </a:xfrm>
          <a:prstGeom prst="rect">
            <a:avLst/>
          </a:prstGeom>
          <a:noFill/>
          <a:ln>
            <a:noFill/>
          </a:ln>
        </p:spPr>
        <p:txBody>
          <a:bodyPr vert="horz" wrap="square" lIns="91440" tIns="45720" rIns="91440" bIns="45720" numCol="1" anchor="b" anchorCtr="0" compatLnSpc="1">
            <a:prstTxWarp prst="textNoShape">
              <a:avLst/>
            </a:prstTxWarp>
          </a:bodyPr>
          <a:lstStyle>
            <a:lvl1pPr algn="r" eaLnBrk="1" hangingPunct="1">
              <a:buSzPct val="100000"/>
              <a:defRPr sz="1200"/>
            </a:lvl1pPr>
          </a:lstStyle>
          <a:p>
            <a:fld id="{AB73CABC-7A4B-4243-97F8-A365B9CC412C}" type="slidenum">
              <a:rPr lang="sr-Latn-RS" altLang="en-US"/>
              <a:pPr/>
              <a:t>‹#›</a:t>
            </a:fld>
            <a:endParaRPr lang="sr-Latn-RS" altLang="en-US"/>
          </a:p>
        </p:txBody>
      </p:sp>
    </p:spTree>
    <p:extLst>
      <p:ext uri="{BB962C8B-B14F-4D97-AF65-F5344CB8AC3E}">
        <p14:creationId xmlns:p14="http://schemas.microsoft.com/office/powerpoint/2010/main" val="2558307509"/>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idx="2"/>
          </p:nvPr>
        </p:nvSpPr>
        <p:spPr>
          <a:ln/>
        </p:spPr>
      </p:sp>
      <p:sp>
        <p:nvSpPr>
          <p:cNvPr id="286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a:lstStyle/>
          <a:p>
            <a:pPr defTabSz="914400" eaLnBrk="1" hangingPunct="1">
              <a:spcBef>
                <a:spcPct val="0"/>
              </a:spcBef>
            </a:pPr>
            <a:endParaRPr lang="en-US" altLang="sr-Latn-RS" smtClean="0"/>
          </a:p>
        </p:txBody>
      </p:sp>
      <p:sp>
        <p:nvSpPr>
          <p:cNvPr id="28676" name="Footer Placeholder 1"/>
          <p:cNvSpPr>
            <a:spLocks noGrp="1" noChangeArrowheads="1"/>
          </p:cNvSpPr>
          <p:nvPr>
            <p:ph type="ftr" sz="quarter" idx="3"/>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
        <p:nvSpPr>
          <p:cNvPr id="28677" name="Header Placeholder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ChangeArrowheads="1" noTextEdit="1"/>
          </p:cNvSpPr>
          <p:nvPr>
            <p:ph type="sldImg" idx="2"/>
          </p:nvPr>
        </p:nvSpPr>
        <p:spPr>
          <a:ln/>
        </p:spPr>
      </p:sp>
      <p:sp>
        <p:nvSpPr>
          <p:cNvPr id="47107" name="Notes Placeholder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a:lstStyle/>
          <a:p>
            <a:pPr defTabSz="914400" eaLnBrk="1" hangingPunct="1">
              <a:spcBef>
                <a:spcPct val="0"/>
              </a:spcBef>
            </a:pPr>
            <a:endParaRPr lang="en-US" altLang="en-US" smtClean="0"/>
          </a:p>
        </p:txBody>
      </p:sp>
      <p:sp>
        <p:nvSpPr>
          <p:cNvPr id="47108" name="Slide Number Placeholder 3"/>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fld id="{1F50DC7B-BF23-4FA5-A697-8BF0350397BB}" type="slidenum">
              <a:rPr lang="sr-Latn-RS" altLang="en-US">
                <a:solidFill>
                  <a:srgbClr val="000000"/>
                </a:solidFill>
              </a:rPr>
              <a:pPr>
                <a:buSzTx/>
              </a:pPr>
              <a:t>10</a:t>
            </a:fld>
            <a:endParaRPr lang="sr-Latn-RS" altLang="en-US">
              <a:solidFill>
                <a:srgbClr val="000000"/>
              </a:solidFill>
            </a:endParaRPr>
          </a:p>
        </p:txBody>
      </p:sp>
      <p:sp>
        <p:nvSpPr>
          <p:cNvPr id="47109" name="Footer Placeholder 1"/>
          <p:cNvSpPr>
            <a:spLocks noGrp="1" noChangeArrowheads="1"/>
          </p:cNvSpPr>
          <p:nvPr>
            <p:ph type="ftr" sz="quarter" idx="3"/>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
        <p:nvSpPr>
          <p:cNvPr id="47110" name="Header Placeholder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ChangeArrowheads="1" noTextEdit="1"/>
          </p:cNvSpPr>
          <p:nvPr>
            <p:ph type="sldImg" idx="2"/>
          </p:nvPr>
        </p:nvSpPr>
        <p:spPr>
          <a:ln/>
        </p:spPr>
      </p:sp>
      <p:sp>
        <p:nvSpPr>
          <p:cNvPr id="49155" name="Notes Placeholder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a:lstStyle/>
          <a:p>
            <a:pPr defTabSz="914400" eaLnBrk="1" hangingPunct="1">
              <a:spcBef>
                <a:spcPct val="0"/>
              </a:spcBef>
            </a:pPr>
            <a:endParaRPr lang="en-US" altLang="en-US" smtClean="0"/>
          </a:p>
        </p:txBody>
      </p:sp>
      <p:sp>
        <p:nvSpPr>
          <p:cNvPr id="49156" name="Slide Number Placeholder 3"/>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fld id="{E91AC9B0-2EB8-4DFA-BC53-6D261BD16A2C}" type="slidenum">
              <a:rPr lang="sr-Latn-RS" altLang="en-US">
                <a:solidFill>
                  <a:srgbClr val="000000"/>
                </a:solidFill>
              </a:rPr>
              <a:pPr>
                <a:buSzTx/>
              </a:pPr>
              <a:t>11</a:t>
            </a:fld>
            <a:endParaRPr lang="sr-Latn-RS" altLang="en-US">
              <a:solidFill>
                <a:srgbClr val="000000"/>
              </a:solidFill>
            </a:endParaRPr>
          </a:p>
        </p:txBody>
      </p:sp>
      <p:sp>
        <p:nvSpPr>
          <p:cNvPr id="49157" name="Footer Placeholder 1"/>
          <p:cNvSpPr>
            <a:spLocks noGrp="1" noChangeArrowheads="1"/>
          </p:cNvSpPr>
          <p:nvPr>
            <p:ph type="ftr" sz="quarter" idx="3"/>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
        <p:nvSpPr>
          <p:cNvPr id="49158" name="Header Placeholder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ChangeArrowheads="1" noTextEdit="1"/>
          </p:cNvSpPr>
          <p:nvPr>
            <p:ph type="sldImg" idx="2"/>
          </p:nvPr>
        </p:nvSpPr>
        <p:spPr>
          <a:ln/>
        </p:spPr>
      </p:sp>
      <p:sp>
        <p:nvSpPr>
          <p:cNvPr id="51203" name="Notes Placeholder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a:lstStyle/>
          <a:p>
            <a:pPr defTabSz="914400" eaLnBrk="1" hangingPunct="1">
              <a:spcBef>
                <a:spcPct val="0"/>
              </a:spcBef>
            </a:pPr>
            <a:endParaRPr lang="en-US" altLang="en-US" smtClean="0"/>
          </a:p>
        </p:txBody>
      </p:sp>
      <p:sp>
        <p:nvSpPr>
          <p:cNvPr id="51204" name="Slide Number Placeholder 3"/>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fld id="{6503D0E3-5C00-4899-9FDB-3615251D7417}" type="slidenum">
              <a:rPr lang="sr-Latn-RS" altLang="en-US">
                <a:solidFill>
                  <a:srgbClr val="000000"/>
                </a:solidFill>
              </a:rPr>
              <a:pPr>
                <a:buSzTx/>
              </a:pPr>
              <a:t>12</a:t>
            </a:fld>
            <a:endParaRPr lang="sr-Latn-RS" altLang="en-US">
              <a:solidFill>
                <a:srgbClr val="000000"/>
              </a:solidFill>
            </a:endParaRPr>
          </a:p>
        </p:txBody>
      </p:sp>
      <p:sp>
        <p:nvSpPr>
          <p:cNvPr id="51205" name="Footer Placeholder 1"/>
          <p:cNvSpPr>
            <a:spLocks noGrp="1" noChangeArrowheads="1"/>
          </p:cNvSpPr>
          <p:nvPr>
            <p:ph type="ftr" sz="quarter" idx="3"/>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
        <p:nvSpPr>
          <p:cNvPr id="51206" name="Header Placeholder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ChangeArrowheads="1" noTextEdit="1"/>
          </p:cNvSpPr>
          <p:nvPr>
            <p:ph type="sldImg" idx="2"/>
          </p:nvPr>
        </p:nvSpPr>
        <p:spPr>
          <a:ln/>
        </p:spPr>
      </p:sp>
      <p:sp>
        <p:nvSpPr>
          <p:cNvPr id="53251" name="Notes Placeholder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a:lstStyle/>
          <a:p>
            <a:pPr defTabSz="914400" eaLnBrk="1" hangingPunct="1">
              <a:spcBef>
                <a:spcPct val="0"/>
              </a:spcBef>
            </a:pPr>
            <a:endParaRPr lang="en-US" altLang="en-US" smtClean="0"/>
          </a:p>
        </p:txBody>
      </p:sp>
      <p:sp>
        <p:nvSpPr>
          <p:cNvPr id="53252" name="Slide Number Placeholder 3"/>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fld id="{91A5A0AA-C80D-4D06-B6F2-10ECC7B8B82B}" type="slidenum">
              <a:rPr lang="sr-Latn-RS" altLang="en-US">
                <a:solidFill>
                  <a:srgbClr val="000000"/>
                </a:solidFill>
              </a:rPr>
              <a:pPr>
                <a:buSzTx/>
              </a:pPr>
              <a:t>13</a:t>
            </a:fld>
            <a:endParaRPr lang="sr-Latn-RS" altLang="en-US">
              <a:solidFill>
                <a:srgbClr val="000000"/>
              </a:solidFill>
            </a:endParaRPr>
          </a:p>
        </p:txBody>
      </p:sp>
      <p:sp>
        <p:nvSpPr>
          <p:cNvPr id="53253" name="Footer Placeholder 1"/>
          <p:cNvSpPr>
            <a:spLocks noGrp="1" noChangeArrowheads="1"/>
          </p:cNvSpPr>
          <p:nvPr>
            <p:ph type="ftr" sz="quarter" idx="3"/>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
        <p:nvSpPr>
          <p:cNvPr id="53254" name="Header Placeholder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ChangeArrowheads="1" noTextEdit="1"/>
          </p:cNvSpPr>
          <p:nvPr>
            <p:ph type="sldImg" idx="2"/>
          </p:nvPr>
        </p:nvSpPr>
        <p:spPr>
          <a:ln/>
        </p:spPr>
      </p:sp>
      <p:sp>
        <p:nvSpPr>
          <p:cNvPr id="30723" name="Notes Placeholder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a:lstStyle/>
          <a:p>
            <a:pPr defTabSz="914400" eaLnBrk="1" hangingPunct="1">
              <a:spcBef>
                <a:spcPct val="0"/>
              </a:spcBef>
            </a:pPr>
            <a:endParaRPr lang="en-US" altLang="en-US" smtClean="0"/>
          </a:p>
        </p:txBody>
      </p:sp>
      <p:sp>
        <p:nvSpPr>
          <p:cNvPr id="30724" name="Slide Number Placeholder 3"/>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fld id="{675EC75C-A6AA-4DE4-881F-D417924E2695}" type="slidenum">
              <a:rPr lang="sr-Latn-RS" altLang="en-US">
                <a:solidFill>
                  <a:srgbClr val="000000"/>
                </a:solidFill>
              </a:rPr>
              <a:pPr>
                <a:buSzTx/>
              </a:pPr>
              <a:t>2</a:t>
            </a:fld>
            <a:endParaRPr lang="sr-Latn-RS" altLang="en-US">
              <a:solidFill>
                <a:srgbClr val="000000"/>
              </a:solidFill>
            </a:endParaRPr>
          </a:p>
        </p:txBody>
      </p:sp>
      <p:sp>
        <p:nvSpPr>
          <p:cNvPr id="30725" name="Footer Placeholder 1"/>
          <p:cNvSpPr>
            <a:spLocks noGrp="1" noChangeArrowheads="1"/>
          </p:cNvSpPr>
          <p:nvPr>
            <p:ph type="ftr" sz="quarter" idx="3"/>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
        <p:nvSpPr>
          <p:cNvPr id="30726" name="Header Placeholder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ChangeArrowheads="1" noTextEdit="1"/>
          </p:cNvSpPr>
          <p:nvPr>
            <p:ph type="sldImg" idx="2"/>
          </p:nvPr>
        </p:nvSpPr>
        <p:spPr>
          <a:ln/>
        </p:spPr>
      </p:sp>
      <p:sp>
        <p:nvSpPr>
          <p:cNvPr id="32771" name="Notes Placeholder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a:lstStyle/>
          <a:p>
            <a:pPr defTabSz="914400" eaLnBrk="1" hangingPunct="1">
              <a:spcBef>
                <a:spcPct val="0"/>
              </a:spcBef>
            </a:pPr>
            <a:endParaRPr lang="en-US" altLang="en-US" smtClean="0"/>
          </a:p>
        </p:txBody>
      </p:sp>
      <p:sp>
        <p:nvSpPr>
          <p:cNvPr id="32772" name="Slide Number Placeholder 3"/>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fld id="{60B67D3B-622C-43B3-B258-F64164742B9F}" type="slidenum">
              <a:rPr lang="sr-Latn-RS" altLang="en-US">
                <a:solidFill>
                  <a:srgbClr val="000000"/>
                </a:solidFill>
              </a:rPr>
              <a:pPr>
                <a:buSzTx/>
              </a:pPr>
              <a:t>3</a:t>
            </a:fld>
            <a:endParaRPr lang="sr-Latn-RS" altLang="en-US">
              <a:solidFill>
                <a:srgbClr val="000000"/>
              </a:solidFill>
            </a:endParaRPr>
          </a:p>
        </p:txBody>
      </p:sp>
      <p:sp>
        <p:nvSpPr>
          <p:cNvPr id="32773" name="Footer Placeholder 1"/>
          <p:cNvSpPr>
            <a:spLocks noGrp="1" noChangeArrowheads="1"/>
          </p:cNvSpPr>
          <p:nvPr>
            <p:ph type="ftr" sz="quarter" idx="3"/>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
        <p:nvSpPr>
          <p:cNvPr id="32774" name="Header Placeholder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ChangeArrowheads="1" noTextEdit="1"/>
          </p:cNvSpPr>
          <p:nvPr>
            <p:ph type="sldImg" idx="2"/>
          </p:nvPr>
        </p:nvSpPr>
        <p:spPr>
          <a:ln/>
        </p:spPr>
      </p:sp>
      <p:sp>
        <p:nvSpPr>
          <p:cNvPr id="34819" name="Notes Placeholder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a:lstStyle/>
          <a:p>
            <a:pPr defTabSz="914400" eaLnBrk="1" hangingPunct="1">
              <a:spcBef>
                <a:spcPct val="0"/>
              </a:spcBef>
            </a:pPr>
            <a:endParaRPr lang="en-US" altLang="en-US" smtClean="0"/>
          </a:p>
        </p:txBody>
      </p:sp>
      <p:sp>
        <p:nvSpPr>
          <p:cNvPr id="34820" name="Slide Number Placeholder 3"/>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fld id="{C7A67AAC-77F7-4AA7-98E4-32A83F467FB1}" type="slidenum">
              <a:rPr lang="sr-Latn-RS" altLang="en-US">
                <a:solidFill>
                  <a:srgbClr val="000000"/>
                </a:solidFill>
              </a:rPr>
              <a:pPr>
                <a:buSzTx/>
              </a:pPr>
              <a:t>4</a:t>
            </a:fld>
            <a:endParaRPr lang="sr-Latn-RS" altLang="en-US">
              <a:solidFill>
                <a:srgbClr val="000000"/>
              </a:solidFill>
            </a:endParaRPr>
          </a:p>
        </p:txBody>
      </p:sp>
      <p:sp>
        <p:nvSpPr>
          <p:cNvPr id="34821" name="Footer Placeholder 1"/>
          <p:cNvSpPr>
            <a:spLocks noGrp="1" noChangeArrowheads="1"/>
          </p:cNvSpPr>
          <p:nvPr>
            <p:ph type="ftr" sz="quarter" idx="3"/>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
        <p:nvSpPr>
          <p:cNvPr id="34822" name="Header Placeholder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ChangeArrowheads="1" noTextEdit="1"/>
          </p:cNvSpPr>
          <p:nvPr>
            <p:ph type="sldImg" idx="2"/>
          </p:nvPr>
        </p:nvSpPr>
        <p:spPr>
          <a:ln/>
        </p:spPr>
      </p:sp>
      <p:sp>
        <p:nvSpPr>
          <p:cNvPr id="36867" name="Notes Placeholder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a:lstStyle/>
          <a:p>
            <a:pPr defTabSz="914400" eaLnBrk="1" hangingPunct="1">
              <a:spcBef>
                <a:spcPct val="0"/>
              </a:spcBef>
            </a:pPr>
            <a:endParaRPr lang="en-US" altLang="en-US" smtClean="0"/>
          </a:p>
        </p:txBody>
      </p:sp>
      <p:sp>
        <p:nvSpPr>
          <p:cNvPr id="36868" name="Slide Number Placeholder 3"/>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fld id="{6850E44A-E95F-4C84-9B4B-5773AEF82C6B}" type="slidenum">
              <a:rPr lang="sr-Latn-RS" altLang="en-US">
                <a:solidFill>
                  <a:srgbClr val="000000"/>
                </a:solidFill>
              </a:rPr>
              <a:pPr>
                <a:buSzTx/>
              </a:pPr>
              <a:t>5</a:t>
            </a:fld>
            <a:endParaRPr lang="sr-Latn-RS" altLang="en-US">
              <a:solidFill>
                <a:srgbClr val="000000"/>
              </a:solidFill>
            </a:endParaRPr>
          </a:p>
        </p:txBody>
      </p:sp>
      <p:sp>
        <p:nvSpPr>
          <p:cNvPr id="36869" name="Footer Placeholder 1"/>
          <p:cNvSpPr>
            <a:spLocks noGrp="1" noChangeArrowheads="1"/>
          </p:cNvSpPr>
          <p:nvPr>
            <p:ph type="ftr" sz="quarter" idx="3"/>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
        <p:nvSpPr>
          <p:cNvPr id="36870" name="Header Placeholder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ChangeArrowheads="1" noTextEdit="1"/>
          </p:cNvSpPr>
          <p:nvPr>
            <p:ph type="sldImg" idx="2"/>
          </p:nvPr>
        </p:nvSpPr>
        <p:spPr>
          <a:ln/>
        </p:spPr>
      </p:sp>
      <p:sp>
        <p:nvSpPr>
          <p:cNvPr id="38915" name="Notes Placeholder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a:lstStyle/>
          <a:p>
            <a:pPr defTabSz="914400" eaLnBrk="1" hangingPunct="1">
              <a:spcBef>
                <a:spcPct val="0"/>
              </a:spcBef>
            </a:pPr>
            <a:endParaRPr lang="en-US" altLang="en-US" smtClean="0"/>
          </a:p>
        </p:txBody>
      </p:sp>
      <p:sp>
        <p:nvSpPr>
          <p:cNvPr id="38916" name="Slide Number Placeholder 3"/>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fld id="{8D83B586-8576-4D6D-A310-043481FFAC6B}" type="slidenum">
              <a:rPr lang="sr-Latn-RS" altLang="en-US">
                <a:solidFill>
                  <a:srgbClr val="000000"/>
                </a:solidFill>
              </a:rPr>
              <a:pPr>
                <a:buSzTx/>
              </a:pPr>
              <a:t>6</a:t>
            </a:fld>
            <a:endParaRPr lang="sr-Latn-RS" altLang="en-US">
              <a:solidFill>
                <a:srgbClr val="000000"/>
              </a:solidFill>
            </a:endParaRPr>
          </a:p>
        </p:txBody>
      </p:sp>
      <p:sp>
        <p:nvSpPr>
          <p:cNvPr id="38917" name="Footer Placeholder 1"/>
          <p:cNvSpPr>
            <a:spLocks noGrp="1" noChangeArrowheads="1"/>
          </p:cNvSpPr>
          <p:nvPr>
            <p:ph type="ftr" sz="quarter" idx="3"/>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
        <p:nvSpPr>
          <p:cNvPr id="38918" name="Header Placeholder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ChangeArrowheads="1" noTextEdit="1"/>
          </p:cNvSpPr>
          <p:nvPr>
            <p:ph type="sldImg" idx="2"/>
          </p:nvPr>
        </p:nvSpPr>
        <p:spPr>
          <a:ln/>
        </p:spPr>
      </p:sp>
      <p:sp>
        <p:nvSpPr>
          <p:cNvPr id="40963" name="Notes Placeholder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a:lstStyle/>
          <a:p>
            <a:pPr defTabSz="914400" eaLnBrk="1" hangingPunct="1">
              <a:spcBef>
                <a:spcPct val="0"/>
              </a:spcBef>
            </a:pPr>
            <a:endParaRPr lang="en-US" altLang="en-US" smtClean="0"/>
          </a:p>
        </p:txBody>
      </p:sp>
      <p:sp>
        <p:nvSpPr>
          <p:cNvPr id="40964" name="Slide Number Placeholder 3"/>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fld id="{F2F1458C-0CF0-4B7A-AB0D-AFE38A41AD12}" type="slidenum">
              <a:rPr lang="sr-Latn-RS" altLang="en-US">
                <a:solidFill>
                  <a:srgbClr val="000000"/>
                </a:solidFill>
              </a:rPr>
              <a:pPr>
                <a:buSzTx/>
              </a:pPr>
              <a:t>7</a:t>
            </a:fld>
            <a:endParaRPr lang="sr-Latn-RS" altLang="en-US">
              <a:solidFill>
                <a:srgbClr val="000000"/>
              </a:solidFill>
            </a:endParaRPr>
          </a:p>
        </p:txBody>
      </p:sp>
      <p:sp>
        <p:nvSpPr>
          <p:cNvPr id="40965" name="Footer Placeholder 1"/>
          <p:cNvSpPr>
            <a:spLocks noGrp="1" noChangeArrowheads="1"/>
          </p:cNvSpPr>
          <p:nvPr>
            <p:ph type="ftr" sz="quarter" idx="3"/>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
        <p:nvSpPr>
          <p:cNvPr id="40966" name="Header Placeholder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ChangeArrowheads="1" noTextEdit="1"/>
          </p:cNvSpPr>
          <p:nvPr>
            <p:ph type="sldImg" idx="2"/>
          </p:nvPr>
        </p:nvSpPr>
        <p:spPr>
          <a:ln/>
        </p:spPr>
      </p:sp>
      <p:sp>
        <p:nvSpPr>
          <p:cNvPr id="43011" name="Notes Placeholder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a:lstStyle/>
          <a:p>
            <a:pPr defTabSz="914400" eaLnBrk="1" hangingPunct="1">
              <a:spcBef>
                <a:spcPct val="0"/>
              </a:spcBef>
            </a:pPr>
            <a:endParaRPr lang="en-US" altLang="en-US" smtClean="0"/>
          </a:p>
        </p:txBody>
      </p:sp>
      <p:sp>
        <p:nvSpPr>
          <p:cNvPr id="43012" name="Slide Number Placeholder 3"/>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fld id="{B3D580A1-4934-431C-A331-D1FA48237536}" type="slidenum">
              <a:rPr lang="sr-Latn-RS" altLang="en-US">
                <a:solidFill>
                  <a:srgbClr val="000000"/>
                </a:solidFill>
              </a:rPr>
              <a:pPr>
                <a:buSzTx/>
              </a:pPr>
              <a:t>8</a:t>
            </a:fld>
            <a:endParaRPr lang="sr-Latn-RS" altLang="en-US">
              <a:solidFill>
                <a:srgbClr val="000000"/>
              </a:solidFill>
            </a:endParaRPr>
          </a:p>
        </p:txBody>
      </p:sp>
      <p:sp>
        <p:nvSpPr>
          <p:cNvPr id="43013" name="Footer Placeholder 1"/>
          <p:cNvSpPr>
            <a:spLocks noGrp="1" noChangeArrowheads="1"/>
          </p:cNvSpPr>
          <p:nvPr>
            <p:ph type="ftr" sz="quarter" idx="3"/>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
        <p:nvSpPr>
          <p:cNvPr id="43014" name="Header Placeholder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ChangeArrowheads="1" noTextEdit="1"/>
          </p:cNvSpPr>
          <p:nvPr>
            <p:ph type="sldImg" idx="2"/>
          </p:nvPr>
        </p:nvSpPr>
        <p:spPr>
          <a:ln/>
        </p:spPr>
      </p:sp>
      <p:sp>
        <p:nvSpPr>
          <p:cNvPr id="45059" name="Notes Placeholder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a:lstStyle/>
          <a:p>
            <a:pPr defTabSz="914400" eaLnBrk="1" hangingPunct="1">
              <a:spcBef>
                <a:spcPct val="0"/>
              </a:spcBef>
            </a:pPr>
            <a:endParaRPr lang="en-US" altLang="en-US" smtClean="0"/>
          </a:p>
        </p:txBody>
      </p:sp>
      <p:sp>
        <p:nvSpPr>
          <p:cNvPr id="45060" name="Slide Number Placeholder 3"/>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fld id="{69F196FE-0188-40F2-B0EF-D85667D13E7F}" type="slidenum">
              <a:rPr lang="sr-Latn-RS" altLang="en-US">
                <a:solidFill>
                  <a:srgbClr val="000000"/>
                </a:solidFill>
              </a:rPr>
              <a:pPr>
                <a:buSzTx/>
              </a:pPr>
              <a:t>9</a:t>
            </a:fld>
            <a:endParaRPr lang="sr-Latn-RS" altLang="en-US">
              <a:solidFill>
                <a:srgbClr val="000000"/>
              </a:solidFill>
            </a:endParaRPr>
          </a:p>
        </p:txBody>
      </p:sp>
      <p:sp>
        <p:nvSpPr>
          <p:cNvPr id="45061" name="Footer Placeholder 1"/>
          <p:cNvSpPr>
            <a:spLocks noGrp="1" noChangeArrowheads="1"/>
          </p:cNvSpPr>
          <p:nvPr>
            <p:ph type="ftr" sz="quarter" idx="3"/>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
        <p:nvSpPr>
          <p:cNvPr id="45062" name="Header Placeholder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pPr>
              <a:buSzTx/>
            </a:pPr>
            <a:endParaRPr lang="en-US" altLang="en-US" sz="1000" smtClean="0">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75"/>
            <a:ext cx="7772400" cy="1470025"/>
          </a:xfrm>
        </p:spPr>
        <p:txBody>
          <a:bodyPr/>
          <a:lstStyle/>
          <a:p>
            <a:r>
              <a:rPr lang="en-US"/>
              <a:t>Click to edit Master title style</a:t>
            </a:r>
            <a:endParaRPr lang="x-non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x-none"/>
          </a:p>
        </p:txBody>
      </p:sp>
      <p:sp>
        <p:nvSpPr>
          <p:cNvPr id="4" name="Slide Number Placeholder 5"/>
          <p:cNvSpPr>
            <a:spLocks noGrp="1" noChangeArrowheads="1"/>
          </p:cNvSpPr>
          <p:nvPr>
            <p:ph type="sldNum" sz="quarter" idx="10"/>
          </p:nvPr>
        </p:nvSpPr>
        <p:spPr/>
        <p:txBody>
          <a:bodyPr/>
          <a:lstStyle>
            <a:lvl1pPr>
              <a:defRPr/>
            </a:lvl1pPr>
          </a:lstStyle>
          <a:p>
            <a:fld id="{9771049D-CA43-4695-A1A5-050AC4581913}" type="slidenum">
              <a:rPr lang="en-US" altLang="en-US"/>
              <a:pPr/>
              <a:t>‹#›</a:t>
            </a:fld>
            <a:endParaRPr lang="en-US" altLang="en-US"/>
          </a:p>
        </p:txBody>
      </p:sp>
      <p:sp>
        <p:nvSpPr>
          <p:cNvPr id="5" name="Date Placeholder 3"/>
          <p:cNvSpPr>
            <a:spLocks noGrp="1" noChangeArrowheads="1"/>
          </p:cNvSpPr>
          <p:nvPr>
            <p:ph type="dt" sz="half" idx="11"/>
          </p:nvPr>
        </p:nvSpPr>
        <p:spPr/>
        <p:txBody>
          <a:bodyPr/>
          <a:lstStyle>
            <a:lvl1pPr>
              <a:defRPr smtClean="0"/>
            </a:lvl1pPr>
          </a:lstStyle>
          <a:p>
            <a:pPr>
              <a:defRPr/>
            </a:pPr>
            <a:fld id="{7F194F95-ED67-48EF-95F0-6145BF798B04}" type="datetime1">
              <a:rPr lang="sr-Latn-RS" altLang="en-US"/>
              <a:pPr>
                <a:defRPr/>
              </a:pPr>
              <a:t>24.10.2019</a:t>
            </a:fld>
            <a:endParaRPr lang="en-US" altLang="en-US"/>
          </a:p>
        </p:txBody>
      </p:sp>
      <p:sp>
        <p:nvSpPr>
          <p:cNvPr id="6" name="Footer Placeholder 4"/>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187733883"/>
      </p:ext>
    </p:extLst>
  </p:cSld>
  <p:clrMapOvr>
    <a:masterClrMapping/>
  </p:clrMapOvr>
  <p:transition/>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x-none"/>
          </a:p>
        </p:txBody>
      </p:sp>
      <p:sp>
        <p:nvSpPr>
          <p:cNvPr id="3" name="Vertical Text Placeholder 2"/>
          <p:cNvSpPr>
            <a:spLocks noGrp="1"/>
          </p:cNvSpPr>
          <p:nvPr>
            <p:ph type="body" orient="vert" idx="1"/>
          </p:nvPr>
        </p:nvSpPr>
        <p:spPr>
          <a:xfrm>
            <a:off x="457200" y="1600200"/>
            <a:ext cx="8229600" cy="45259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Slide Number Placeholder 5"/>
          <p:cNvSpPr>
            <a:spLocks noGrp="1" noChangeArrowheads="1"/>
          </p:cNvSpPr>
          <p:nvPr>
            <p:ph type="sldNum" sz="quarter" idx="10"/>
          </p:nvPr>
        </p:nvSpPr>
        <p:spPr/>
        <p:txBody>
          <a:bodyPr/>
          <a:lstStyle>
            <a:lvl1pPr>
              <a:defRPr/>
            </a:lvl1pPr>
          </a:lstStyle>
          <a:p>
            <a:fld id="{0D2FEAC7-F14A-4B7D-A105-C3DE58AC3A45}" type="slidenum">
              <a:rPr lang="en-US" altLang="en-US"/>
              <a:pPr/>
              <a:t>‹#›</a:t>
            </a:fld>
            <a:endParaRPr lang="en-US" altLang="en-US"/>
          </a:p>
        </p:txBody>
      </p:sp>
      <p:sp>
        <p:nvSpPr>
          <p:cNvPr id="5" name="Date Placeholder 3"/>
          <p:cNvSpPr>
            <a:spLocks noGrp="1" noChangeArrowheads="1"/>
          </p:cNvSpPr>
          <p:nvPr>
            <p:ph type="dt" sz="half" idx="11"/>
          </p:nvPr>
        </p:nvSpPr>
        <p:spPr/>
        <p:txBody>
          <a:bodyPr/>
          <a:lstStyle>
            <a:lvl1pPr>
              <a:defRPr smtClean="0"/>
            </a:lvl1pPr>
          </a:lstStyle>
          <a:p>
            <a:pPr>
              <a:defRPr/>
            </a:pPr>
            <a:fld id="{E3E6D9E7-EF55-43D3-A1CC-D3A8BDC5FA15}" type="datetime1">
              <a:rPr lang="sr-Latn-RS" altLang="en-US"/>
              <a:pPr>
                <a:defRPr/>
              </a:pPr>
              <a:t>24.10.2019</a:t>
            </a:fld>
            <a:endParaRPr lang="en-US" altLang="en-US"/>
          </a:p>
        </p:txBody>
      </p:sp>
      <p:sp>
        <p:nvSpPr>
          <p:cNvPr id="6" name="Footer Placeholder 4"/>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1910140706"/>
      </p:ext>
    </p:extLst>
  </p:cSld>
  <p:clrMapOvr>
    <a:masterClrMapping/>
  </p:clrMapOvr>
  <p:transition/>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88"/>
            <a:ext cx="2057400" cy="5851525"/>
          </a:xfrm>
        </p:spPr>
        <p:txBody>
          <a:bodyPr vert="eaVert"/>
          <a:lstStyle/>
          <a:p>
            <a:r>
              <a:rPr lang="en-US"/>
              <a:t>Click to edit Master title style</a:t>
            </a:r>
            <a:endParaRPr lang="x-none"/>
          </a:p>
        </p:txBody>
      </p:sp>
      <p:sp>
        <p:nvSpPr>
          <p:cNvPr id="3" name="Vertical Text Placeholder 2"/>
          <p:cNvSpPr>
            <a:spLocks noGrp="1"/>
          </p:cNvSpPr>
          <p:nvPr>
            <p:ph type="body" orient="vert" idx="1"/>
          </p:nvPr>
        </p:nvSpPr>
        <p:spPr>
          <a:xfrm>
            <a:off x="457200" y="27468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Slide Number Placeholder 5"/>
          <p:cNvSpPr>
            <a:spLocks noGrp="1" noChangeArrowheads="1"/>
          </p:cNvSpPr>
          <p:nvPr>
            <p:ph type="sldNum" sz="quarter" idx="10"/>
          </p:nvPr>
        </p:nvSpPr>
        <p:spPr/>
        <p:txBody>
          <a:bodyPr/>
          <a:lstStyle>
            <a:lvl1pPr>
              <a:defRPr/>
            </a:lvl1pPr>
          </a:lstStyle>
          <a:p>
            <a:fld id="{9253622C-E5D4-4926-AFEE-05F80CCF59CC}" type="slidenum">
              <a:rPr lang="en-US" altLang="en-US"/>
              <a:pPr/>
              <a:t>‹#›</a:t>
            </a:fld>
            <a:endParaRPr lang="en-US" altLang="en-US"/>
          </a:p>
        </p:txBody>
      </p:sp>
      <p:sp>
        <p:nvSpPr>
          <p:cNvPr id="5" name="Date Placeholder 3"/>
          <p:cNvSpPr>
            <a:spLocks noGrp="1" noChangeArrowheads="1"/>
          </p:cNvSpPr>
          <p:nvPr>
            <p:ph type="dt" sz="half" idx="11"/>
          </p:nvPr>
        </p:nvSpPr>
        <p:spPr/>
        <p:txBody>
          <a:bodyPr/>
          <a:lstStyle>
            <a:lvl1pPr>
              <a:defRPr smtClean="0"/>
            </a:lvl1pPr>
          </a:lstStyle>
          <a:p>
            <a:pPr>
              <a:defRPr/>
            </a:pPr>
            <a:fld id="{FCA6A26C-5F0B-40C2-A2E6-FAEB5C6A3EA8}" type="datetime1">
              <a:rPr lang="sr-Latn-RS" altLang="en-US"/>
              <a:pPr>
                <a:defRPr/>
              </a:pPr>
              <a:t>24.10.2019</a:t>
            </a:fld>
            <a:endParaRPr lang="en-US" altLang="en-US"/>
          </a:p>
        </p:txBody>
      </p:sp>
      <p:sp>
        <p:nvSpPr>
          <p:cNvPr id="6" name="Footer Placeholder 4"/>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2974510441"/>
      </p:ext>
    </p:extLst>
  </p:cSld>
  <p:clrMapOvr>
    <a:masterClrMapping/>
  </p:clrMapOvr>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x-non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x-none"/>
          </a:p>
        </p:txBody>
      </p:sp>
      <p:sp>
        <p:nvSpPr>
          <p:cNvPr id="4" name="Slide Number Placeholder 5"/>
          <p:cNvSpPr>
            <a:spLocks noGrp="1" noChangeArrowheads="1"/>
          </p:cNvSpPr>
          <p:nvPr>
            <p:ph type="sldNum" sz="quarter" idx="10"/>
          </p:nvPr>
        </p:nvSpPr>
        <p:spPr/>
        <p:txBody>
          <a:bodyPr/>
          <a:lstStyle>
            <a:lvl1pPr>
              <a:defRPr/>
            </a:lvl1pPr>
          </a:lstStyle>
          <a:p>
            <a:fld id="{A500C789-728E-47BA-A15A-996BC336C916}" type="slidenum">
              <a:rPr lang="en-US" altLang="en-US"/>
              <a:pPr/>
              <a:t>‹#›</a:t>
            </a:fld>
            <a:endParaRPr lang="en-US" altLang="en-US"/>
          </a:p>
        </p:txBody>
      </p:sp>
      <p:sp>
        <p:nvSpPr>
          <p:cNvPr id="5" name="Date Placeholder 3"/>
          <p:cNvSpPr>
            <a:spLocks noGrp="1" noChangeArrowheads="1"/>
          </p:cNvSpPr>
          <p:nvPr>
            <p:ph type="dt" sz="half" idx="11"/>
          </p:nvPr>
        </p:nvSpPr>
        <p:spPr/>
        <p:txBody>
          <a:bodyPr/>
          <a:lstStyle>
            <a:lvl1pPr>
              <a:defRPr smtClean="0"/>
            </a:lvl1pPr>
          </a:lstStyle>
          <a:p>
            <a:pPr>
              <a:defRPr/>
            </a:pPr>
            <a:fld id="{2F467A7D-C327-4192-938E-218C7AFEECE8}" type="datetime1">
              <a:rPr lang="sr-Latn-RS" altLang="en-US"/>
              <a:pPr>
                <a:defRPr/>
              </a:pPr>
              <a:t>24.10.2019</a:t>
            </a:fld>
            <a:endParaRPr lang="en-US" altLang="en-US"/>
          </a:p>
        </p:txBody>
      </p:sp>
      <p:sp>
        <p:nvSpPr>
          <p:cNvPr id="6" name="Footer Placeholder 4"/>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2471605382"/>
      </p:ext>
    </p:extLst>
  </p:cSld>
  <p:clrMapOvr>
    <a:masterClrMapping/>
  </p:clrMapOvr>
  <p:transition/>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x-none"/>
          </a:p>
        </p:txBody>
      </p:sp>
      <p:sp>
        <p:nvSpPr>
          <p:cNvPr id="3" name="Content Placeholder 2"/>
          <p:cNvSpPr>
            <a:spLocks noGrp="1"/>
          </p:cNvSpPr>
          <p:nvPr>
            <p:ph idx="1"/>
          </p:nvPr>
        </p:nvSpPr>
        <p:spPr>
          <a:xfrm>
            <a:off x="457200" y="1600200"/>
            <a:ext cx="8229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Slide Number Placeholder 5"/>
          <p:cNvSpPr>
            <a:spLocks noGrp="1" noChangeArrowheads="1"/>
          </p:cNvSpPr>
          <p:nvPr>
            <p:ph type="sldNum" sz="quarter" idx="10"/>
          </p:nvPr>
        </p:nvSpPr>
        <p:spPr/>
        <p:txBody>
          <a:bodyPr/>
          <a:lstStyle>
            <a:lvl1pPr>
              <a:defRPr/>
            </a:lvl1pPr>
          </a:lstStyle>
          <a:p>
            <a:fld id="{8B633397-2726-44C8-87CD-A3FE395DEA64}" type="slidenum">
              <a:rPr lang="en-US" altLang="en-US"/>
              <a:pPr/>
              <a:t>‹#›</a:t>
            </a:fld>
            <a:endParaRPr lang="en-US" altLang="en-US"/>
          </a:p>
        </p:txBody>
      </p:sp>
      <p:sp>
        <p:nvSpPr>
          <p:cNvPr id="5" name="Date Placeholder 3"/>
          <p:cNvSpPr>
            <a:spLocks noGrp="1" noChangeArrowheads="1"/>
          </p:cNvSpPr>
          <p:nvPr>
            <p:ph type="dt" sz="half" idx="11"/>
          </p:nvPr>
        </p:nvSpPr>
        <p:spPr/>
        <p:txBody>
          <a:bodyPr/>
          <a:lstStyle>
            <a:lvl1pPr>
              <a:defRPr smtClean="0"/>
            </a:lvl1pPr>
          </a:lstStyle>
          <a:p>
            <a:pPr>
              <a:defRPr/>
            </a:pPr>
            <a:fld id="{2271C056-C53C-43DC-9A55-C878DC890EED}" type="datetime1">
              <a:rPr lang="sr-Latn-RS" altLang="en-US"/>
              <a:pPr>
                <a:defRPr/>
              </a:pPr>
              <a:t>24.10.2019</a:t>
            </a:fld>
            <a:endParaRPr lang="en-US" altLang="en-US"/>
          </a:p>
        </p:txBody>
      </p:sp>
      <p:sp>
        <p:nvSpPr>
          <p:cNvPr id="6" name="Footer Placeholder 4"/>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3613942674"/>
      </p:ext>
    </p:extLst>
  </p:cSld>
  <p:clrMapOvr>
    <a:masterClrMapping/>
  </p:clrMapOvr>
  <p:transition/>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x-non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5"/>
          <p:cNvSpPr>
            <a:spLocks noGrp="1" noChangeArrowheads="1"/>
          </p:cNvSpPr>
          <p:nvPr>
            <p:ph type="sldNum" sz="quarter" idx="10"/>
          </p:nvPr>
        </p:nvSpPr>
        <p:spPr/>
        <p:txBody>
          <a:bodyPr/>
          <a:lstStyle>
            <a:lvl1pPr>
              <a:defRPr/>
            </a:lvl1pPr>
          </a:lstStyle>
          <a:p>
            <a:fld id="{0A97B691-2EBC-4E62-9005-743BC424AE26}" type="slidenum">
              <a:rPr lang="en-US" altLang="en-US"/>
              <a:pPr/>
              <a:t>‹#›</a:t>
            </a:fld>
            <a:endParaRPr lang="en-US" altLang="en-US"/>
          </a:p>
        </p:txBody>
      </p:sp>
      <p:sp>
        <p:nvSpPr>
          <p:cNvPr id="5" name="Date Placeholder 3"/>
          <p:cNvSpPr>
            <a:spLocks noGrp="1" noChangeArrowheads="1"/>
          </p:cNvSpPr>
          <p:nvPr>
            <p:ph type="dt" sz="half" idx="11"/>
          </p:nvPr>
        </p:nvSpPr>
        <p:spPr/>
        <p:txBody>
          <a:bodyPr/>
          <a:lstStyle>
            <a:lvl1pPr>
              <a:defRPr smtClean="0"/>
            </a:lvl1pPr>
          </a:lstStyle>
          <a:p>
            <a:pPr>
              <a:defRPr/>
            </a:pPr>
            <a:fld id="{9A639BDF-3971-4580-ADB4-E05AF84D310E}" type="datetime1">
              <a:rPr lang="sr-Latn-RS" altLang="en-US"/>
              <a:pPr>
                <a:defRPr/>
              </a:pPr>
              <a:t>24.10.2019</a:t>
            </a:fld>
            <a:endParaRPr lang="en-US" altLang="en-US"/>
          </a:p>
        </p:txBody>
      </p:sp>
      <p:sp>
        <p:nvSpPr>
          <p:cNvPr id="6" name="Footer Placeholder 4"/>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1406665342"/>
      </p:ext>
    </p:extLst>
  </p:cSld>
  <p:clrMapOvr>
    <a:masterClrMapping/>
  </p:clrMapOvr>
  <p:transition/>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x-non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Slide Number Placeholder 5"/>
          <p:cNvSpPr>
            <a:spLocks noGrp="1" noChangeArrowheads="1"/>
          </p:cNvSpPr>
          <p:nvPr>
            <p:ph type="sldNum" sz="quarter" idx="10"/>
          </p:nvPr>
        </p:nvSpPr>
        <p:spPr/>
        <p:txBody>
          <a:bodyPr/>
          <a:lstStyle>
            <a:lvl1pPr>
              <a:defRPr/>
            </a:lvl1pPr>
          </a:lstStyle>
          <a:p>
            <a:fld id="{DA64CA0D-1BBE-491F-9EAE-4E2638D73245}" type="slidenum">
              <a:rPr lang="en-US" altLang="en-US"/>
              <a:pPr/>
              <a:t>‹#›</a:t>
            </a:fld>
            <a:endParaRPr lang="en-US" altLang="en-US"/>
          </a:p>
        </p:txBody>
      </p:sp>
      <p:sp>
        <p:nvSpPr>
          <p:cNvPr id="6" name="Date Placeholder 3"/>
          <p:cNvSpPr>
            <a:spLocks noGrp="1" noChangeArrowheads="1"/>
          </p:cNvSpPr>
          <p:nvPr>
            <p:ph type="dt" sz="half" idx="11"/>
          </p:nvPr>
        </p:nvSpPr>
        <p:spPr/>
        <p:txBody>
          <a:bodyPr/>
          <a:lstStyle>
            <a:lvl1pPr>
              <a:defRPr smtClean="0"/>
            </a:lvl1pPr>
          </a:lstStyle>
          <a:p>
            <a:pPr>
              <a:defRPr/>
            </a:pPr>
            <a:fld id="{833A331B-7E0D-4125-A1DA-67AC3A4F4134}" type="datetime1">
              <a:rPr lang="sr-Latn-RS" altLang="en-US"/>
              <a:pPr>
                <a:defRPr/>
              </a:pPr>
              <a:t>24.10.2019</a:t>
            </a:fld>
            <a:endParaRPr lang="en-US" altLang="en-US"/>
          </a:p>
        </p:txBody>
      </p:sp>
      <p:sp>
        <p:nvSpPr>
          <p:cNvPr id="7" name="Footer Placeholder 4"/>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4086363476"/>
      </p:ext>
    </p:extLst>
  </p:cSld>
  <p:clrMapOvr>
    <a:masterClrMapping/>
  </p:clrMapOvr>
  <p:transition/>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x-non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7" name="Date Placeholder 3"/>
          <p:cNvSpPr>
            <a:spLocks noGrp="1" noChangeArrowheads="1"/>
          </p:cNvSpPr>
          <p:nvPr>
            <p:ph type="dt" sz="half" idx="10"/>
          </p:nvPr>
        </p:nvSpPr>
        <p:spPr/>
        <p:txBody>
          <a:bodyPr/>
          <a:lstStyle>
            <a:lvl1pPr>
              <a:defRPr smtClean="0"/>
            </a:lvl1pPr>
          </a:lstStyle>
          <a:p>
            <a:pPr>
              <a:defRPr/>
            </a:pPr>
            <a:fld id="{0A54A4E0-CBDA-4352-934E-A8A8E7542E6F}" type="datetime1">
              <a:rPr lang="sr-Latn-RS" altLang="en-US"/>
              <a:pPr>
                <a:defRPr/>
              </a:pPr>
              <a:t>24.10.2019</a:t>
            </a:fld>
            <a:endParaRPr lang="en-US" altLang="en-US"/>
          </a:p>
        </p:txBody>
      </p:sp>
      <p:sp>
        <p:nvSpPr>
          <p:cNvPr id="8" name="Footer Placeholder 4"/>
          <p:cNvSpPr>
            <a:spLocks noGrp="1" noChangeArrowheads="1"/>
          </p:cNvSpPr>
          <p:nvPr>
            <p:ph type="ftr" sz="quarter" idx="11"/>
          </p:nvPr>
        </p:nvSpPr>
        <p:spPr/>
        <p:txBody>
          <a:bodyPr/>
          <a:lstStyle>
            <a:lvl1pPr>
              <a:defRPr/>
            </a:lvl1pPr>
          </a:lstStyle>
          <a:p>
            <a:pPr>
              <a:defRPr/>
            </a:pPr>
            <a:endParaRPr lang="en-US" altLang="en-US"/>
          </a:p>
        </p:txBody>
      </p:sp>
      <p:sp>
        <p:nvSpPr>
          <p:cNvPr id="9" name="Slide Number Placeholder 5"/>
          <p:cNvSpPr>
            <a:spLocks noGrp="1" noChangeArrowheads="1"/>
          </p:cNvSpPr>
          <p:nvPr>
            <p:ph type="sldNum" sz="quarter" idx="12"/>
          </p:nvPr>
        </p:nvSpPr>
        <p:spPr/>
        <p:txBody>
          <a:bodyPr/>
          <a:lstStyle>
            <a:lvl1pPr>
              <a:defRPr/>
            </a:lvl1pPr>
          </a:lstStyle>
          <a:p>
            <a:fld id="{FFF3138B-6988-4FE5-A9E2-E8AC2E6FBCD8}" type="slidenum">
              <a:rPr lang="en-US" altLang="en-US"/>
              <a:pPr/>
              <a:t>‹#›</a:t>
            </a:fld>
            <a:endParaRPr lang="en-US" altLang="en-US"/>
          </a:p>
        </p:txBody>
      </p:sp>
    </p:spTree>
    <p:extLst>
      <p:ext uri="{BB962C8B-B14F-4D97-AF65-F5344CB8AC3E}">
        <p14:creationId xmlns:p14="http://schemas.microsoft.com/office/powerpoint/2010/main" val="1712265940"/>
      </p:ext>
    </p:extLst>
  </p:cSld>
  <p:clrMapOvr>
    <a:masterClrMapping/>
  </p:clrMapOvr>
  <p:transition/>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x-none"/>
          </a:p>
        </p:txBody>
      </p:sp>
      <p:sp>
        <p:nvSpPr>
          <p:cNvPr id="3" name="Slide Number Placeholder 5"/>
          <p:cNvSpPr>
            <a:spLocks noGrp="1" noChangeArrowheads="1"/>
          </p:cNvSpPr>
          <p:nvPr>
            <p:ph type="sldNum" sz="quarter" idx="10"/>
          </p:nvPr>
        </p:nvSpPr>
        <p:spPr/>
        <p:txBody>
          <a:bodyPr/>
          <a:lstStyle>
            <a:lvl1pPr>
              <a:defRPr/>
            </a:lvl1pPr>
          </a:lstStyle>
          <a:p>
            <a:fld id="{7C59B83E-8E7A-46E4-935F-BBD4884F6A52}" type="slidenum">
              <a:rPr lang="en-US" altLang="en-US"/>
              <a:pPr/>
              <a:t>‹#›</a:t>
            </a:fld>
            <a:endParaRPr lang="en-US" altLang="en-US"/>
          </a:p>
        </p:txBody>
      </p:sp>
      <p:sp>
        <p:nvSpPr>
          <p:cNvPr id="4" name="Date Placeholder 3"/>
          <p:cNvSpPr>
            <a:spLocks noGrp="1" noChangeArrowheads="1"/>
          </p:cNvSpPr>
          <p:nvPr>
            <p:ph type="dt" sz="half" idx="11"/>
          </p:nvPr>
        </p:nvSpPr>
        <p:spPr/>
        <p:txBody>
          <a:bodyPr/>
          <a:lstStyle>
            <a:lvl1pPr>
              <a:defRPr smtClean="0"/>
            </a:lvl1pPr>
          </a:lstStyle>
          <a:p>
            <a:pPr>
              <a:defRPr/>
            </a:pPr>
            <a:fld id="{F06CF9EC-E3DB-4FC5-B79F-BA116E598345}" type="datetime1">
              <a:rPr lang="sr-Latn-RS" altLang="en-US"/>
              <a:pPr>
                <a:defRPr/>
              </a:pPr>
              <a:t>24.10.2019</a:t>
            </a:fld>
            <a:endParaRPr lang="en-US" altLang="en-US"/>
          </a:p>
        </p:txBody>
      </p:sp>
      <p:sp>
        <p:nvSpPr>
          <p:cNvPr id="5" name="Footer Placeholder 4"/>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3657339622"/>
      </p:ext>
    </p:extLst>
  </p:cSld>
  <p:clrMapOvr>
    <a:masterClrMapping/>
  </p:clrMapOvr>
  <p:transition/>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noChangeArrowheads="1"/>
          </p:cNvSpPr>
          <p:nvPr>
            <p:ph type="sldNum" sz="quarter" idx="10"/>
          </p:nvPr>
        </p:nvSpPr>
        <p:spPr/>
        <p:txBody>
          <a:bodyPr/>
          <a:lstStyle>
            <a:lvl1pPr>
              <a:defRPr/>
            </a:lvl1pPr>
          </a:lstStyle>
          <a:p>
            <a:fld id="{082ACC76-C359-4B71-9F85-74F163F3B400}" type="slidenum">
              <a:rPr lang="en-US" altLang="en-US"/>
              <a:pPr/>
              <a:t>‹#›</a:t>
            </a:fld>
            <a:endParaRPr lang="en-US" altLang="en-US"/>
          </a:p>
        </p:txBody>
      </p:sp>
      <p:sp>
        <p:nvSpPr>
          <p:cNvPr id="3" name="Date Placeholder 3"/>
          <p:cNvSpPr>
            <a:spLocks noGrp="1" noChangeArrowheads="1"/>
          </p:cNvSpPr>
          <p:nvPr>
            <p:ph type="dt" sz="half" idx="11"/>
          </p:nvPr>
        </p:nvSpPr>
        <p:spPr/>
        <p:txBody>
          <a:bodyPr/>
          <a:lstStyle>
            <a:lvl1pPr>
              <a:defRPr smtClean="0"/>
            </a:lvl1pPr>
          </a:lstStyle>
          <a:p>
            <a:pPr>
              <a:defRPr/>
            </a:pPr>
            <a:fld id="{7F6C7DC0-BD02-4E90-8CC1-2F6F7B41195B}" type="datetime1">
              <a:rPr lang="sr-Latn-RS" altLang="en-US"/>
              <a:pPr>
                <a:defRPr/>
              </a:pPr>
              <a:t>24.10.2019</a:t>
            </a:fld>
            <a:endParaRPr lang="en-US" altLang="en-US"/>
          </a:p>
        </p:txBody>
      </p:sp>
      <p:sp>
        <p:nvSpPr>
          <p:cNvPr id="4" name="Footer Placeholder 4"/>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3345345219"/>
      </p:ext>
    </p:extLst>
  </p:cSld>
  <p:clrMapOvr>
    <a:masterClrMapping/>
  </p:clrMapOvr>
  <p:transition/>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x-non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noChangeArrowheads="1"/>
          </p:cNvSpPr>
          <p:nvPr>
            <p:ph type="sldNum" sz="quarter" idx="10"/>
          </p:nvPr>
        </p:nvSpPr>
        <p:spPr/>
        <p:txBody>
          <a:bodyPr/>
          <a:lstStyle>
            <a:lvl1pPr>
              <a:defRPr/>
            </a:lvl1pPr>
          </a:lstStyle>
          <a:p>
            <a:fld id="{D3BABDF0-386E-48ED-8FD0-4D6A1498E1FE}" type="slidenum">
              <a:rPr lang="en-US" altLang="en-US"/>
              <a:pPr/>
              <a:t>‹#›</a:t>
            </a:fld>
            <a:endParaRPr lang="en-US" altLang="en-US"/>
          </a:p>
        </p:txBody>
      </p:sp>
      <p:sp>
        <p:nvSpPr>
          <p:cNvPr id="6" name="Date Placeholder 3"/>
          <p:cNvSpPr>
            <a:spLocks noGrp="1" noChangeArrowheads="1"/>
          </p:cNvSpPr>
          <p:nvPr>
            <p:ph type="dt" sz="half" idx="11"/>
          </p:nvPr>
        </p:nvSpPr>
        <p:spPr/>
        <p:txBody>
          <a:bodyPr/>
          <a:lstStyle>
            <a:lvl1pPr>
              <a:defRPr smtClean="0"/>
            </a:lvl1pPr>
          </a:lstStyle>
          <a:p>
            <a:pPr>
              <a:defRPr/>
            </a:pPr>
            <a:fld id="{3B3D900F-9AED-47B6-9E93-879B2E3DC111}" type="datetime1">
              <a:rPr lang="sr-Latn-RS" altLang="en-US"/>
              <a:pPr>
                <a:defRPr/>
              </a:pPr>
              <a:t>24.10.2019</a:t>
            </a:fld>
            <a:endParaRPr lang="en-US" altLang="en-US"/>
          </a:p>
        </p:txBody>
      </p:sp>
      <p:sp>
        <p:nvSpPr>
          <p:cNvPr id="7" name="Footer Placeholder 4"/>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2260250606"/>
      </p:ext>
    </p:extLst>
  </p:cSld>
  <p:clrMapOvr>
    <a:masterClrMapping/>
  </p:clrMapOvr>
  <p:transition/>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x-none"/>
          </a:p>
        </p:txBody>
      </p:sp>
      <p:sp>
        <p:nvSpPr>
          <p:cNvPr id="3" name="Content Placeholder 2"/>
          <p:cNvSpPr>
            <a:spLocks noGrp="1"/>
          </p:cNvSpPr>
          <p:nvPr>
            <p:ph idx="1"/>
          </p:nvPr>
        </p:nvSpPr>
        <p:spPr>
          <a:xfrm>
            <a:off x="457200" y="1600200"/>
            <a:ext cx="8229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Slide Number Placeholder 5"/>
          <p:cNvSpPr>
            <a:spLocks noGrp="1" noChangeArrowheads="1"/>
          </p:cNvSpPr>
          <p:nvPr>
            <p:ph type="sldNum" sz="quarter" idx="10"/>
          </p:nvPr>
        </p:nvSpPr>
        <p:spPr/>
        <p:txBody>
          <a:bodyPr/>
          <a:lstStyle>
            <a:lvl1pPr>
              <a:defRPr/>
            </a:lvl1pPr>
          </a:lstStyle>
          <a:p>
            <a:fld id="{F96515E3-1E56-4D6B-95E4-6BB76DE9A627}" type="slidenum">
              <a:rPr lang="en-US" altLang="en-US"/>
              <a:pPr/>
              <a:t>‹#›</a:t>
            </a:fld>
            <a:endParaRPr lang="en-US" altLang="en-US"/>
          </a:p>
        </p:txBody>
      </p:sp>
      <p:sp>
        <p:nvSpPr>
          <p:cNvPr id="5" name="Date Placeholder 3"/>
          <p:cNvSpPr>
            <a:spLocks noGrp="1" noChangeArrowheads="1"/>
          </p:cNvSpPr>
          <p:nvPr>
            <p:ph type="dt" sz="half" idx="11"/>
          </p:nvPr>
        </p:nvSpPr>
        <p:spPr/>
        <p:txBody>
          <a:bodyPr/>
          <a:lstStyle>
            <a:lvl1pPr>
              <a:defRPr smtClean="0"/>
            </a:lvl1pPr>
          </a:lstStyle>
          <a:p>
            <a:pPr>
              <a:defRPr/>
            </a:pPr>
            <a:fld id="{879E1C2E-E2EE-4790-A2D9-F4CDB7175664}" type="datetime1">
              <a:rPr lang="sr-Latn-RS" altLang="en-US"/>
              <a:pPr>
                <a:defRPr/>
              </a:pPr>
              <a:t>24.10.2019</a:t>
            </a:fld>
            <a:endParaRPr lang="en-US" altLang="en-US"/>
          </a:p>
        </p:txBody>
      </p:sp>
      <p:sp>
        <p:nvSpPr>
          <p:cNvPr id="6" name="Footer Placeholder 4"/>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3550768356"/>
      </p:ext>
    </p:extLst>
  </p:cSld>
  <p:clrMapOvr>
    <a:masterClrMapping/>
  </p:clrMapOvr>
  <p:transition/>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x-non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x-non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noChangeArrowheads="1"/>
          </p:cNvSpPr>
          <p:nvPr>
            <p:ph type="sldNum" sz="quarter" idx="10"/>
          </p:nvPr>
        </p:nvSpPr>
        <p:spPr/>
        <p:txBody>
          <a:bodyPr/>
          <a:lstStyle>
            <a:lvl1pPr>
              <a:defRPr/>
            </a:lvl1pPr>
          </a:lstStyle>
          <a:p>
            <a:fld id="{390679F8-9A31-4E2C-AE6D-E12890AEA472}" type="slidenum">
              <a:rPr lang="en-US" altLang="en-US"/>
              <a:pPr/>
              <a:t>‹#›</a:t>
            </a:fld>
            <a:endParaRPr lang="en-US" altLang="en-US"/>
          </a:p>
        </p:txBody>
      </p:sp>
      <p:sp>
        <p:nvSpPr>
          <p:cNvPr id="6" name="Date Placeholder 3"/>
          <p:cNvSpPr>
            <a:spLocks noGrp="1" noChangeArrowheads="1"/>
          </p:cNvSpPr>
          <p:nvPr>
            <p:ph type="dt" sz="half" idx="11"/>
          </p:nvPr>
        </p:nvSpPr>
        <p:spPr/>
        <p:txBody>
          <a:bodyPr/>
          <a:lstStyle>
            <a:lvl1pPr>
              <a:defRPr smtClean="0"/>
            </a:lvl1pPr>
          </a:lstStyle>
          <a:p>
            <a:pPr>
              <a:defRPr/>
            </a:pPr>
            <a:fld id="{CFF382B8-0E4D-4E83-A5EB-0C767042C4F0}" type="datetime1">
              <a:rPr lang="sr-Latn-RS" altLang="en-US"/>
              <a:pPr>
                <a:defRPr/>
              </a:pPr>
              <a:t>24.10.2019</a:t>
            </a:fld>
            <a:endParaRPr lang="en-US" altLang="en-US"/>
          </a:p>
        </p:txBody>
      </p:sp>
      <p:sp>
        <p:nvSpPr>
          <p:cNvPr id="7" name="Footer Placeholder 4"/>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4092759767"/>
      </p:ext>
    </p:extLst>
  </p:cSld>
  <p:clrMapOvr>
    <a:masterClrMapping/>
  </p:clrMapOvr>
  <p:transition/>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x-none"/>
          </a:p>
        </p:txBody>
      </p:sp>
      <p:sp>
        <p:nvSpPr>
          <p:cNvPr id="3" name="Vertical Text Placeholder 2"/>
          <p:cNvSpPr>
            <a:spLocks noGrp="1"/>
          </p:cNvSpPr>
          <p:nvPr>
            <p:ph type="body" orient="vert" idx="1"/>
          </p:nvPr>
        </p:nvSpPr>
        <p:spPr>
          <a:xfrm>
            <a:off x="457200" y="1600200"/>
            <a:ext cx="8229600" cy="45259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Slide Number Placeholder 5"/>
          <p:cNvSpPr>
            <a:spLocks noGrp="1" noChangeArrowheads="1"/>
          </p:cNvSpPr>
          <p:nvPr>
            <p:ph type="sldNum" sz="quarter" idx="10"/>
          </p:nvPr>
        </p:nvSpPr>
        <p:spPr/>
        <p:txBody>
          <a:bodyPr/>
          <a:lstStyle>
            <a:lvl1pPr>
              <a:defRPr/>
            </a:lvl1pPr>
          </a:lstStyle>
          <a:p>
            <a:fld id="{FA78C159-29BA-4894-94C9-0215BF5F3A76}" type="slidenum">
              <a:rPr lang="en-US" altLang="en-US"/>
              <a:pPr/>
              <a:t>‹#›</a:t>
            </a:fld>
            <a:endParaRPr lang="en-US" altLang="en-US"/>
          </a:p>
        </p:txBody>
      </p:sp>
      <p:sp>
        <p:nvSpPr>
          <p:cNvPr id="5" name="Date Placeholder 3"/>
          <p:cNvSpPr>
            <a:spLocks noGrp="1" noChangeArrowheads="1"/>
          </p:cNvSpPr>
          <p:nvPr>
            <p:ph type="dt" sz="half" idx="11"/>
          </p:nvPr>
        </p:nvSpPr>
        <p:spPr/>
        <p:txBody>
          <a:bodyPr/>
          <a:lstStyle>
            <a:lvl1pPr>
              <a:defRPr smtClean="0"/>
            </a:lvl1pPr>
          </a:lstStyle>
          <a:p>
            <a:pPr>
              <a:defRPr/>
            </a:pPr>
            <a:fld id="{3BBB5EF9-5790-4D4A-8E18-CE74DDA240CC}" type="datetime1">
              <a:rPr lang="sr-Latn-RS" altLang="en-US"/>
              <a:pPr>
                <a:defRPr/>
              </a:pPr>
              <a:t>24.10.2019</a:t>
            </a:fld>
            <a:endParaRPr lang="en-US" altLang="en-US"/>
          </a:p>
        </p:txBody>
      </p:sp>
      <p:sp>
        <p:nvSpPr>
          <p:cNvPr id="6" name="Footer Placeholder 4"/>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657193279"/>
      </p:ext>
    </p:extLst>
  </p:cSld>
  <p:clrMapOvr>
    <a:masterClrMapping/>
  </p:clrMapOvr>
  <p:transition/>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x-non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Slide Number Placeholder 5"/>
          <p:cNvSpPr>
            <a:spLocks noGrp="1" noChangeArrowheads="1"/>
          </p:cNvSpPr>
          <p:nvPr>
            <p:ph type="sldNum" sz="quarter" idx="10"/>
          </p:nvPr>
        </p:nvSpPr>
        <p:spPr/>
        <p:txBody>
          <a:bodyPr/>
          <a:lstStyle>
            <a:lvl1pPr>
              <a:defRPr/>
            </a:lvl1pPr>
          </a:lstStyle>
          <a:p>
            <a:fld id="{090BA9E8-1D3D-403E-8268-9E5FDB824E64}" type="slidenum">
              <a:rPr lang="en-US" altLang="en-US"/>
              <a:pPr/>
              <a:t>‹#›</a:t>
            </a:fld>
            <a:endParaRPr lang="en-US" altLang="en-US"/>
          </a:p>
        </p:txBody>
      </p:sp>
      <p:sp>
        <p:nvSpPr>
          <p:cNvPr id="5" name="Date Placeholder 3"/>
          <p:cNvSpPr>
            <a:spLocks noGrp="1" noChangeArrowheads="1"/>
          </p:cNvSpPr>
          <p:nvPr>
            <p:ph type="dt" sz="half" idx="11"/>
          </p:nvPr>
        </p:nvSpPr>
        <p:spPr/>
        <p:txBody>
          <a:bodyPr/>
          <a:lstStyle>
            <a:lvl1pPr>
              <a:defRPr smtClean="0"/>
            </a:lvl1pPr>
          </a:lstStyle>
          <a:p>
            <a:pPr>
              <a:defRPr/>
            </a:pPr>
            <a:fld id="{199A9893-A5C5-4027-A22F-FA6F69CBD091}" type="datetime1">
              <a:rPr lang="sr-Latn-RS" altLang="en-US"/>
              <a:pPr>
                <a:defRPr/>
              </a:pPr>
              <a:t>24.10.2019</a:t>
            </a:fld>
            <a:endParaRPr lang="en-US" altLang="en-US"/>
          </a:p>
        </p:txBody>
      </p:sp>
      <p:sp>
        <p:nvSpPr>
          <p:cNvPr id="6" name="Footer Placeholder 4"/>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283664731"/>
      </p:ext>
    </p:extLst>
  </p:cSld>
  <p:clrMapOvr>
    <a:masterClrMapping/>
  </p:clrMapOvr>
  <p:transition/>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50"/>
            <a:ext cx="7772400" cy="1362075"/>
          </a:xfrm>
        </p:spPr>
        <p:txBody>
          <a:bodyPr anchor="t"/>
          <a:lstStyle>
            <a:lvl1pPr algn="l">
              <a:defRPr sz="4000" b="1" cap="all"/>
            </a:lvl1pPr>
          </a:lstStyle>
          <a:p>
            <a:r>
              <a:rPr lang="en-US"/>
              <a:t>Click to edit Master title style</a:t>
            </a:r>
            <a:endParaRPr lang="x-non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5"/>
          <p:cNvSpPr>
            <a:spLocks noGrp="1" noChangeArrowheads="1"/>
          </p:cNvSpPr>
          <p:nvPr>
            <p:ph type="sldNum" sz="quarter" idx="10"/>
          </p:nvPr>
        </p:nvSpPr>
        <p:spPr/>
        <p:txBody>
          <a:bodyPr/>
          <a:lstStyle>
            <a:lvl1pPr>
              <a:defRPr/>
            </a:lvl1pPr>
          </a:lstStyle>
          <a:p>
            <a:fld id="{FE0D3B0F-3452-40E8-90E7-BDD73E2A5A27}" type="slidenum">
              <a:rPr lang="en-US" altLang="en-US"/>
              <a:pPr/>
              <a:t>‹#›</a:t>
            </a:fld>
            <a:endParaRPr lang="en-US" altLang="en-US"/>
          </a:p>
        </p:txBody>
      </p:sp>
      <p:sp>
        <p:nvSpPr>
          <p:cNvPr id="5" name="Date Placeholder 3"/>
          <p:cNvSpPr>
            <a:spLocks noGrp="1" noChangeArrowheads="1"/>
          </p:cNvSpPr>
          <p:nvPr>
            <p:ph type="dt" sz="half" idx="11"/>
          </p:nvPr>
        </p:nvSpPr>
        <p:spPr/>
        <p:txBody>
          <a:bodyPr/>
          <a:lstStyle>
            <a:lvl1pPr>
              <a:defRPr smtClean="0"/>
            </a:lvl1pPr>
          </a:lstStyle>
          <a:p>
            <a:pPr>
              <a:defRPr/>
            </a:pPr>
            <a:fld id="{43FBAD02-CD39-4D68-B190-195075274180}" type="datetime1">
              <a:rPr lang="sr-Latn-RS" altLang="en-US"/>
              <a:pPr>
                <a:defRPr/>
              </a:pPr>
              <a:t>24.10.2019</a:t>
            </a:fld>
            <a:endParaRPr lang="en-US" altLang="en-US"/>
          </a:p>
        </p:txBody>
      </p:sp>
      <p:sp>
        <p:nvSpPr>
          <p:cNvPr id="6" name="Footer Placeholder 4"/>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2584580820"/>
      </p:ext>
    </p:extLst>
  </p:cSld>
  <p:clrMapOvr>
    <a:masterClrMapping/>
  </p:clrMapOvr>
  <p:transition/>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x-none"/>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Slide Number Placeholder 5"/>
          <p:cNvSpPr>
            <a:spLocks noGrp="1" noChangeArrowheads="1"/>
          </p:cNvSpPr>
          <p:nvPr>
            <p:ph type="sldNum" sz="quarter" idx="10"/>
          </p:nvPr>
        </p:nvSpPr>
        <p:spPr/>
        <p:txBody>
          <a:bodyPr/>
          <a:lstStyle>
            <a:lvl1pPr>
              <a:defRPr/>
            </a:lvl1pPr>
          </a:lstStyle>
          <a:p>
            <a:fld id="{88A2BB4A-0536-4FCC-984A-023A279C271E}" type="slidenum">
              <a:rPr lang="en-US" altLang="en-US"/>
              <a:pPr/>
              <a:t>‹#›</a:t>
            </a:fld>
            <a:endParaRPr lang="en-US" altLang="en-US"/>
          </a:p>
        </p:txBody>
      </p:sp>
      <p:sp>
        <p:nvSpPr>
          <p:cNvPr id="6" name="Date Placeholder 3"/>
          <p:cNvSpPr>
            <a:spLocks noGrp="1" noChangeArrowheads="1"/>
          </p:cNvSpPr>
          <p:nvPr>
            <p:ph type="dt" sz="half" idx="11"/>
          </p:nvPr>
        </p:nvSpPr>
        <p:spPr/>
        <p:txBody>
          <a:bodyPr/>
          <a:lstStyle>
            <a:lvl1pPr>
              <a:defRPr smtClean="0"/>
            </a:lvl1pPr>
          </a:lstStyle>
          <a:p>
            <a:pPr>
              <a:defRPr/>
            </a:pPr>
            <a:fld id="{2C23F12F-D25E-4BD8-B253-2AC8B800E3D2}" type="datetime1">
              <a:rPr lang="sr-Latn-RS" altLang="en-US"/>
              <a:pPr>
                <a:defRPr/>
              </a:pPr>
              <a:t>24.10.2019</a:t>
            </a:fld>
            <a:endParaRPr lang="en-US" altLang="en-US"/>
          </a:p>
        </p:txBody>
      </p:sp>
      <p:sp>
        <p:nvSpPr>
          <p:cNvPr id="7" name="Footer Placeholder 4"/>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3429571478"/>
      </p:ext>
    </p:extLst>
  </p:cSld>
  <p:clrMapOvr>
    <a:masterClrMapping/>
  </p:clrMapOvr>
  <p:transition/>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x-non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Text Placeholder 4"/>
          <p:cNvSpPr>
            <a:spLocks noGrp="1"/>
          </p:cNvSpPr>
          <p:nvPr>
            <p:ph type="body" sz="quarter" idx="3"/>
          </p:nvPr>
        </p:nvSpPr>
        <p:spPr>
          <a:xfrm>
            <a:off x="4645050"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5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7" name="Date Placeholder 3"/>
          <p:cNvSpPr>
            <a:spLocks noGrp="1" noChangeArrowheads="1"/>
          </p:cNvSpPr>
          <p:nvPr>
            <p:ph type="dt" sz="half" idx="10"/>
          </p:nvPr>
        </p:nvSpPr>
        <p:spPr/>
        <p:txBody>
          <a:bodyPr/>
          <a:lstStyle>
            <a:lvl1pPr>
              <a:defRPr smtClean="0"/>
            </a:lvl1pPr>
          </a:lstStyle>
          <a:p>
            <a:pPr>
              <a:defRPr/>
            </a:pPr>
            <a:fld id="{F3061985-333C-4847-95E1-EDE640297B0F}" type="datetime1">
              <a:rPr lang="sr-Latn-RS" altLang="en-US"/>
              <a:pPr>
                <a:defRPr/>
              </a:pPr>
              <a:t>24.10.2019</a:t>
            </a:fld>
            <a:endParaRPr lang="en-US" altLang="en-US"/>
          </a:p>
        </p:txBody>
      </p:sp>
      <p:sp>
        <p:nvSpPr>
          <p:cNvPr id="8" name="Footer Placeholder 4"/>
          <p:cNvSpPr>
            <a:spLocks noGrp="1" noChangeArrowheads="1"/>
          </p:cNvSpPr>
          <p:nvPr>
            <p:ph type="ftr" sz="quarter" idx="11"/>
          </p:nvPr>
        </p:nvSpPr>
        <p:spPr/>
        <p:txBody>
          <a:bodyPr/>
          <a:lstStyle>
            <a:lvl1pPr>
              <a:defRPr/>
            </a:lvl1pPr>
          </a:lstStyle>
          <a:p>
            <a:pPr>
              <a:defRPr/>
            </a:pPr>
            <a:endParaRPr lang="en-US" altLang="en-US"/>
          </a:p>
        </p:txBody>
      </p:sp>
      <p:sp>
        <p:nvSpPr>
          <p:cNvPr id="9" name="Slide Number Placeholder 5"/>
          <p:cNvSpPr>
            <a:spLocks noGrp="1" noChangeArrowheads="1"/>
          </p:cNvSpPr>
          <p:nvPr>
            <p:ph type="sldNum" sz="quarter" idx="12"/>
          </p:nvPr>
        </p:nvSpPr>
        <p:spPr/>
        <p:txBody>
          <a:bodyPr/>
          <a:lstStyle>
            <a:lvl1pPr>
              <a:defRPr/>
            </a:lvl1pPr>
          </a:lstStyle>
          <a:p>
            <a:fld id="{6A3FA959-864F-4180-9789-8028A7C30034}" type="slidenum">
              <a:rPr lang="en-US" altLang="en-US"/>
              <a:pPr/>
              <a:t>‹#›</a:t>
            </a:fld>
            <a:endParaRPr lang="en-US" altLang="en-US"/>
          </a:p>
        </p:txBody>
      </p:sp>
    </p:spTree>
    <p:extLst>
      <p:ext uri="{BB962C8B-B14F-4D97-AF65-F5344CB8AC3E}">
        <p14:creationId xmlns:p14="http://schemas.microsoft.com/office/powerpoint/2010/main" val="2531604537"/>
      </p:ext>
    </p:extLst>
  </p:cSld>
  <p:clrMapOvr>
    <a:masterClrMapping/>
  </p:clrMapOvr>
  <p:transition/>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x-none"/>
          </a:p>
        </p:txBody>
      </p:sp>
      <p:sp>
        <p:nvSpPr>
          <p:cNvPr id="3" name="Slide Number Placeholder 5"/>
          <p:cNvSpPr>
            <a:spLocks noGrp="1" noChangeArrowheads="1"/>
          </p:cNvSpPr>
          <p:nvPr>
            <p:ph type="sldNum" sz="quarter" idx="10"/>
          </p:nvPr>
        </p:nvSpPr>
        <p:spPr/>
        <p:txBody>
          <a:bodyPr/>
          <a:lstStyle>
            <a:lvl1pPr>
              <a:defRPr/>
            </a:lvl1pPr>
          </a:lstStyle>
          <a:p>
            <a:fld id="{157518B8-9B78-4E1A-B221-F0466D9CD064}" type="slidenum">
              <a:rPr lang="en-US" altLang="en-US"/>
              <a:pPr/>
              <a:t>‹#›</a:t>
            </a:fld>
            <a:endParaRPr lang="en-US" altLang="en-US"/>
          </a:p>
        </p:txBody>
      </p:sp>
      <p:sp>
        <p:nvSpPr>
          <p:cNvPr id="4" name="Date Placeholder 3"/>
          <p:cNvSpPr>
            <a:spLocks noGrp="1" noChangeArrowheads="1"/>
          </p:cNvSpPr>
          <p:nvPr>
            <p:ph type="dt" sz="half" idx="11"/>
          </p:nvPr>
        </p:nvSpPr>
        <p:spPr/>
        <p:txBody>
          <a:bodyPr/>
          <a:lstStyle>
            <a:lvl1pPr>
              <a:defRPr smtClean="0"/>
            </a:lvl1pPr>
          </a:lstStyle>
          <a:p>
            <a:pPr>
              <a:defRPr/>
            </a:pPr>
            <a:fld id="{E7DC579F-2EF1-4AB3-8EAF-23ACBEDAE1E7}" type="datetime1">
              <a:rPr lang="sr-Latn-RS" altLang="en-US"/>
              <a:pPr>
                <a:defRPr/>
              </a:pPr>
              <a:t>24.10.2019</a:t>
            </a:fld>
            <a:endParaRPr lang="en-US" altLang="en-US"/>
          </a:p>
        </p:txBody>
      </p:sp>
      <p:sp>
        <p:nvSpPr>
          <p:cNvPr id="5" name="Footer Placeholder 4"/>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749366080"/>
      </p:ext>
    </p:extLst>
  </p:cSld>
  <p:clrMapOvr>
    <a:masterClrMapping/>
  </p:clrMapOvr>
  <p:transition/>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noChangeArrowheads="1"/>
          </p:cNvSpPr>
          <p:nvPr>
            <p:ph type="sldNum" sz="quarter" idx="10"/>
          </p:nvPr>
        </p:nvSpPr>
        <p:spPr/>
        <p:txBody>
          <a:bodyPr/>
          <a:lstStyle>
            <a:lvl1pPr>
              <a:defRPr/>
            </a:lvl1pPr>
          </a:lstStyle>
          <a:p>
            <a:fld id="{95FB2567-8B07-43D6-BDC1-843422DD6D43}" type="slidenum">
              <a:rPr lang="en-US" altLang="en-US"/>
              <a:pPr/>
              <a:t>‹#›</a:t>
            </a:fld>
            <a:endParaRPr lang="en-US" altLang="en-US"/>
          </a:p>
        </p:txBody>
      </p:sp>
      <p:sp>
        <p:nvSpPr>
          <p:cNvPr id="3" name="Date Placeholder 3"/>
          <p:cNvSpPr>
            <a:spLocks noGrp="1" noChangeArrowheads="1"/>
          </p:cNvSpPr>
          <p:nvPr>
            <p:ph type="dt" sz="half" idx="11"/>
          </p:nvPr>
        </p:nvSpPr>
        <p:spPr/>
        <p:txBody>
          <a:bodyPr/>
          <a:lstStyle>
            <a:lvl1pPr>
              <a:defRPr smtClean="0"/>
            </a:lvl1pPr>
          </a:lstStyle>
          <a:p>
            <a:pPr>
              <a:defRPr/>
            </a:pPr>
            <a:fld id="{C139CDE1-8187-4A1C-BBD7-1530E3049ED9}" type="datetime1">
              <a:rPr lang="sr-Latn-RS" altLang="en-US"/>
              <a:pPr>
                <a:defRPr/>
              </a:pPr>
              <a:t>24.10.2019</a:t>
            </a:fld>
            <a:endParaRPr lang="en-US" altLang="en-US"/>
          </a:p>
        </p:txBody>
      </p:sp>
      <p:sp>
        <p:nvSpPr>
          <p:cNvPr id="4" name="Footer Placeholder 4"/>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2763027297"/>
      </p:ext>
    </p:extLst>
  </p:cSld>
  <p:clrMapOvr>
    <a:masterClrMapping/>
  </p:clrMapOvr>
  <p:transition/>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endParaRPr lang="x-none"/>
          </a:p>
        </p:txBody>
      </p:sp>
      <p:sp>
        <p:nvSpPr>
          <p:cNvPr id="3" name="Content Placeholder 2"/>
          <p:cNvSpPr>
            <a:spLocks noGrp="1"/>
          </p:cNvSpPr>
          <p:nvPr>
            <p:ph idx="1"/>
          </p:nvPr>
        </p:nvSpPr>
        <p:spPr>
          <a:xfrm>
            <a:off x="3575050" y="2731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noChangeArrowheads="1"/>
          </p:cNvSpPr>
          <p:nvPr>
            <p:ph type="sldNum" sz="quarter" idx="10"/>
          </p:nvPr>
        </p:nvSpPr>
        <p:spPr/>
        <p:txBody>
          <a:bodyPr/>
          <a:lstStyle>
            <a:lvl1pPr>
              <a:defRPr/>
            </a:lvl1pPr>
          </a:lstStyle>
          <a:p>
            <a:fld id="{12254738-C4B9-4F59-966F-94B413E0768A}" type="slidenum">
              <a:rPr lang="en-US" altLang="en-US"/>
              <a:pPr/>
              <a:t>‹#›</a:t>
            </a:fld>
            <a:endParaRPr lang="en-US" altLang="en-US"/>
          </a:p>
        </p:txBody>
      </p:sp>
      <p:sp>
        <p:nvSpPr>
          <p:cNvPr id="6" name="Date Placeholder 3"/>
          <p:cNvSpPr>
            <a:spLocks noGrp="1" noChangeArrowheads="1"/>
          </p:cNvSpPr>
          <p:nvPr>
            <p:ph type="dt" sz="half" idx="11"/>
          </p:nvPr>
        </p:nvSpPr>
        <p:spPr/>
        <p:txBody>
          <a:bodyPr/>
          <a:lstStyle>
            <a:lvl1pPr>
              <a:defRPr smtClean="0"/>
            </a:lvl1pPr>
          </a:lstStyle>
          <a:p>
            <a:pPr>
              <a:defRPr/>
            </a:pPr>
            <a:fld id="{2190E29F-E9DD-4BD4-8B5D-74EE0C2A8C34}" type="datetime1">
              <a:rPr lang="sr-Latn-RS" altLang="en-US"/>
              <a:pPr>
                <a:defRPr/>
              </a:pPr>
              <a:t>24.10.2019</a:t>
            </a:fld>
            <a:endParaRPr lang="en-US" altLang="en-US"/>
          </a:p>
        </p:txBody>
      </p:sp>
      <p:sp>
        <p:nvSpPr>
          <p:cNvPr id="7" name="Footer Placeholder 4"/>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2000529016"/>
      </p:ext>
    </p:extLst>
  </p:cSld>
  <p:clrMapOvr>
    <a:masterClrMapping/>
  </p:clrMapOvr>
  <p:transition/>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x-non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x-non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noChangeArrowheads="1"/>
          </p:cNvSpPr>
          <p:nvPr>
            <p:ph type="sldNum" sz="quarter" idx="10"/>
          </p:nvPr>
        </p:nvSpPr>
        <p:spPr/>
        <p:txBody>
          <a:bodyPr/>
          <a:lstStyle>
            <a:lvl1pPr>
              <a:defRPr/>
            </a:lvl1pPr>
          </a:lstStyle>
          <a:p>
            <a:fld id="{BD01BE80-DDEE-46BF-8B95-C2EE0C05BE43}" type="slidenum">
              <a:rPr lang="en-US" altLang="en-US"/>
              <a:pPr/>
              <a:t>‹#›</a:t>
            </a:fld>
            <a:endParaRPr lang="en-US" altLang="en-US"/>
          </a:p>
        </p:txBody>
      </p:sp>
      <p:sp>
        <p:nvSpPr>
          <p:cNvPr id="6" name="Date Placeholder 3"/>
          <p:cNvSpPr>
            <a:spLocks noGrp="1" noChangeArrowheads="1"/>
          </p:cNvSpPr>
          <p:nvPr>
            <p:ph type="dt" sz="half" idx="11"/>
          </p:nvPr>
        </p:nvSpPr>
        <p:spPr/>
        <p:txBody>
          <a:bodyPr/>
          <a:lstStyle>
            <a:lvl1pPr>
              <a:defRPr smtClean="0"/>
            </a:lvl1pPr>
          </a:lstStyle>
          <a:p>
            <a:pPr>
              <a:defRPr/>
            </a:pPr>
            <a:fld id="{412DBFB4-F70E-4C34-9245-CD082DDE2562}" type="datetime1">
              <a:rPr lang="sr-Latn-RS" altLang="en-US"/>
              <a:pPr>
                <a:defRPr/>
              </a:pPr>
              <a:t>24.10.2019</a:t>
            </a:fld>
            <a:endParaRPr lang="en-US" altLang="en-US"/>
          </a:p>
        </p:txBody>
      </p:sp>
      <p:sp>
        <p:nvSpPr>
          <p:cNvPr id="7" name="Footer Placeholder 4"/>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2295179175"/>
      </p:ext>
    </p:extLst>
  </p:cSld>
  <p:clrMapOvr>
    <a:masterClrMapping/>
  </p:clrMapOvr>
  <p:transition/>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r-Latn-RS" altLang="en-US" smtClean="0"/>
              <a:t>Click to edit Master title style</a:t>
            </a:r>
          </a:p>
        </p:txBody>
      </p:sp>
      <p:sp>
        <p:nvSpPr>
          <p:cNvPr id="1027" name="Text Placeholder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r-Latn-RS" altLang="en-US" smtClean="0"/>
              <a:t>Click to edit Master text styles</a:t>
            </a:r>
          </a:p>
          <a:p>
            <a:pPr lvl="1"/>
            <a:r>
              <a:rPr lang="sr-Latn-RS" altLang="en-US" smtClean="0"/>
              <a:t>Second level</a:t>
            </a:r>
          </a:p>
          <a:p>
            <a:pPr lvl="2"/>
            <a:r>
              <a:rPr lang="sr-Latn-RS" altLang="en-US" smtClean="0"/>
              <a:t>Third level</a:t>
            </a:r>
          </a:p>
          <a:p>
            <a:pPr lvl="3"/>
            <a:r>
              <a:rPr lang="sr-Latn-RS" altLang="en-US" smtClean="0"/>
              <a:t>Fourth level</a:t>
            </a:r>
          </a:p>
          <a:p>
            <a:pPr lvl="4"/>
            <a:r>
              <a:rPr lang="sr-Latn-RS" altLang="en-US" smtClean="0"/>
              <a:t>Fifth level</a:t>
            </a:r>
          </a:p>
        </p:txBody>
      </p:sp>
      <p:sp>
        <p:nvSpPr>
          <p:cNvPr id="1028" name="Date Placeholder 3"/>
          <p:cNvSpPr>
            <a:spLocks noGrp="1" noChangeArrowheads="1"/>
          </p:cNvSpPr>
          <p:nvPr>
            <p:ph type="dt" sz="half" idx="2"/>
          </p:nvPr>
        </p:nvSpPr>
        <p:spPr bwMode="auto">
          <a:xfrm>
            <a:off x="457200" y="6356350"/>
            <a:ext cx="2133600" cy="365125"/>
          </a:xfrm>
          <a:prstGeom prst="rect">
            <a:avLst/>
          </a:prstGeom>
          <a:noFill/>
          <a:ln>
            <a:noFill/>
          </a:ln>
        </p:spPr>
        <p:txBody>
          <a:bodyPr vert="horz" wrap="square" lIns="91440" tIns="45720" rIns="91440" bIns="45720" numCol="1" anchor="ctr" anchorCtr="0" compatLnSpc="1">
            <a:prstTxWarp prst="textNoShape">
              <a:avLst/>
            </a:prstTxWarp>
          </a:bodyPr>
          <a:lstStyle>
            <a:lvl1pPr eaLnBrk="1" hangingPunct="1">
              <a:buSzPct val="100000"/>
              <a:defRPr sz="1200" smtClean="0">
                <a:solidFill>
                  <a:srgbClr val="898989"/>
                </a:solidFill>
                <a:cs typeface="Arial" panose="020B0604020202020204" pitchFamily="34" charset="0"/>
              </a:defRPr>
            </a:lvl1pPr>
          </a:lstStyle>
          <a:p>
            <a:pPr>
              <a:defRPr/>
            </a:pPr>
            <a:fld id="{2DCC725D-2FD7-4984-974F-CA06F8AE5B09}" type="datetime1">
              <a:rPr lang="sr-Latn-RS" altLang="en-US"/>
              <a:pPr>
                <a:defRPr/>
              </a:pPr>
              <a:t>24.10.2019</a:t>
            </a:fld>
            <a:endParaRPr lang="en-US" altLang="en-US"/>
          </a:p>
        </p:txBody>
      </p:sp>
      <p:sp>
        <p:nvSpPr>
          <p:cNvPr id="1029" name="Footer Placeholder 4"/>
          <p:cNvSpPr>
            <a:spLocks noGrp="1" noChangeArrowheads="1"/>
          </p:cNvSpPr>
          <p:nvPr>
            <p:ph type="ftr" sz="quarter" idx="3"/>
          </p:nvPr>
        </p:nvSpPr>
        <p:spPr bwMode="auto">
          <a:xfrm>
            <a:off x="3124200" y="6356350"/>
            <a:ext cx="2895600" cy="365125"/>
          </a:xfrm>
          <a:prstGeom prst="rect">
            <a:avLst/>
          </a:prstGeom>
          <a:noFill/>
          <a:ln>
            <a:noFill/>
          </a:ln>
        </p:spPr>
        <p:txBody>
          <a:bodyPr vert="horz" wrap="square" lIns="91440" tIns="45720" rIns="91440" bIns="45720" numCol="1" anchor="ctr" anchorCtr="0" compatLnSpc="1">
            <a:prstTxWarp prst="textNoShape">
              <a:avLst/>
            </a:prstTxWarp>
          </a:bodyPr>
          <a:lstStyle>
            <a:lvl1pPr algn="ctr" eaLnBrk="1" hangingPunct="1">
              <a:buSzPct val="100000"/>
              <a:defRPr sz="1000">
                <a:solidFill>
                  <a:srgbClr val="000000"/>
                </a:solidFill>
                <a:latin typeface="Arial" panose="020B0604020202020204" pitchFamily="34" charset="0"/>
                <a:cs typeface="Arial" panose="020B0604020202020204" pitchFamily="34" charset="0"/>
              </a:defRPr>
            </a:lvl1pPr>
          </a:lstStyle>
          <a:p>
            <a:pPr>
              <a:defRPr/>
            </a:pPr>
            <a:endParaRPr lang="en-US" altLang="en-US"/>
          </a:p>
        </p:txBody>
      </p:sp>
      <p:sp>
        <p:nvSpPr>
          <p:cNvPr id="1030" name="Slide Number Placeholder 5"/>
          <p:cNvSpPr>
            <a:spLocks noGrp="1" noChangeArrowheads="1"/>
          </p:cNvSpPr>
          <p:nvPr>
            <p:ph type="sldNum" sz="quarter" idx="4"/>
          </p:nvPr>
        </p:nvSpPr>
        <p:spPr bwMode="auto">
          <a:xfrm>
            <a:off x="6553200" y="6356350"/>
            <a:ext cx="2133600" cy="365125"/>
          </a:xfrm>
          <a:prstGeom prst="rect">
            <a:avLst/>
          </a:prstGeom>
          <a:noFill/>
          <a:ln>
            <a:noFill/>
          </a:ln>
        </p:spPr>
        <p:txBody>
          <a:bodyPr vert="horz" wrap="square" lIns="91440" tIns="45720" rIns="91440" bIns="45720" numCol="1" anchor="ctr" anchorCtr="0" compatLnSpc="1">
            <a:prstTxWarp prst="textNoShape">
              <a:avLst/>
            </a:prstTxWarp>
          </a:bodyPr>
          <a:lstStyle>
            <a:lvl1pPr algn="r" eaLnBrk="1" hangingPunct="1">
              <a:buSzPct val="100000"/>
              <a:defRPr sz="1200">
                <a:solidFill>
                  <a:srgbClr val="898989"/>
                </a:solidFill>
              </a:defRPr>
            </a:lvl1pPr>
          </a:lstStyle>
          <a:p>
            <a:fld id="{F08A5DF9-4D27-4069-B967-CC2FBE4B68C0}" type="slidenum">
              <a:rPr lang="en-US" altLang="en-US"/>
              <a:pPr/>
              <a:t>‹#›</a:t>
            </a:fld>
            <a:endParaRPr lang="en-US" altLang="en-US"/>
          </a:p>
        </p:txBody>
      </p:sp>
      <p:sp>
        <p:nvSpPr>
          <p:cNvPr id="1031" name="JS SlideHeader"/>
          <p:cNvSpPr>
            <a:spLocks noChangeArrowheads="1"/>
          </p:cNvSpPr>
          <p:nvPr/>
        </p:nvSpPr>
        <p:spPr bwMode="auto">
          <a:xfrm>
            <a:off x="906463" y="63500"/>
            <a:ext cx="7323137" cy="244475"/>
          </a:xfrm>
          <a:prstGeom prst="rect">
            <a:avLst/>
          </a:prstGeom>
          <a:noFill/>
          <a:ln>
            <a:noFill/>
          </a:ln>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eaLnBrk="0" hangingPunct="0">
              <a:defRPr>
                <a:solidFill>
                  <a:schemeClr val="tx1"/>
                </a:solidFill>
                <a:latin typeface="Calibri" panose="020F0502020204030204" pitchFamily="34" charset="0"/>
                <a:cs typeface="Arial" panose="020B0604020202020204" pitchFamily="34" charset="0"/>
              </a:defRPr>
            </a:lvl2pPr>
            <a:lvl3pPr eaLnBrk="0" hangingPunct="0">
              <a:defRPr>
                <a:solidFill>
                  <a:schemeClr val="tx1"/>
                </a:solidFill>
                <a:latin typeface="Calibri" panose="020F0502020204030204" pitchFamily="34" charset="0"/>
                <a:cs typeface="Arial" panose="020B0604020202020204" pitchFamily="34" charset="0"/>
              </a:defRPr>
            </a:lvl3pPr>
            <a:lvl4pPr eaLnBrk="0" hangingPunct="0">
              <a:defRPr>
                <a:solidFill>
                  <a:schemeClr val="tx1"/>
                </a:solidFill>
                <a:latin typeface="Calibri" panose="020F0502020204030204" pitchFamily="34" charset="0"/>
                <a:cs typeface="Arial" panose="020B0604020202020204" pitchFamily="34" charset="0"/>
              </a:defRPr>
            </a:lvl4pPr>
            <a:lvl5pPr eaLnBrk="0" hangingPunct="0">
              <a:defRPr>
                <a:solidFill>
                  <a:schemeClr val="tx1"/>
                </a:solidFill>
                <a:latin typeface="Calibri" panose="020F0502020204030204" pitchFamily="34" charset="0"/>
                <a:cs typeface="Arial" panose="020B0604020202020204" pitchFamily="34" charset="0"/>
              </a:defRPr>
            </a:lvl5pPr>
            <a:lvl6pPr eaLnBrk="0" fontAlgn="base" hangingPunct="0">
              <a:spcBef>
                <a:spcPct val="0"/>
              </a:spcBef>
              <a:spcAft>
                <a:spcPct val="0"/>
              </a:spcAft>
              <a:buSzPct val="100000"/>
              <a:defRPr>
                <a:solidFill>
                  <a:schemeClr val="tx1"/>
                </a:solidFill>
                <a:latin typeface="Calibri" panose="020F0502020204030204" pitchFamily="34" charset="0"/>
                <a:cs typeface="Arial" panose="020B0604020202020204" pitchFamily="34" charset="0"/>
              </a:defRPr>
            </a:lvl6pPr>
            <a:lvl7pPr eaLnBrk="0" fontAlgn="base" hangingPunct="0">
              <a:spcBef>
                <a:spcPct val="0"/>
              </a:spcBef>
              <a:spcAft>
                <a:spcPct val="0"/>
              </a:spcAft>
              <a:buSzPct val="100000"/>
              <a:defRPr>
                <a:solidFill>
                  <a:schemeClr val="tx1"/>
                </a:solidFill>
                <a:latin typeface="Calibri" panose="020F0502020204030204" pitchFamily="34" charset="0"/>
                <a:cs typeface="Arial" panose="020B0604020202020204" pitchFamily="34" charset="0"/>
              </a:defRPr>
            </a:lvl7pPr>
            <a:lvl8pPr eaLnBrk="0" fontAlgn="base" hangingPunct="0">
              <a:spcBef>
                <a:spcPct val="0"/>
              </a:spcBef>
              <a:spcAft>
                <a:spcPct val="0"/>
              </a:spcAft>
              <a:buSzPct val="100000"/>
              <a:defRPr>
                <a:solidFill>
                  <a:schemeClr val="tx1"/>
                </a:solidFill>
                <a:latin typeface="Calibri" panose="020F0502020204030204" pitchFamily="34" charset="0"/>
                <a:cs typeface="Arial" panose="020B0604020202020204" pitchFamily="34" charset="0"/>
              </a:defRPr>
            </a:lvl8pPr>
            <a:lvl9pPr eaLnBrk="0" fontAlgn="base" hangingPunct="0">
              <a:spcBef>
                <a:spcPct val="0"/>
              </a:spcBef>
              <a:spcAft>
                <a:spcPct val="0"/>
              </a:spcAft>
              <a:buSzPct val="100000"/>
              <a:defRPr>
                <a:solidFill>
                  <a:schemeClr val="tx1"/>
                </a:solidFill>
                <a:latin typeface="Calibri" panose="020F0502020204030204" pitchFamily="34" charset="0"/>
                <a:cs typeface="Arial" panose="020B0604020202020204" pitchFamily="34" charset="0"/>
              </a:defRPr>
            </a:lvl9pPr>
          </a:lstStyle>
          <a:p>
            <a:pPr algn="r">
              <a:buSzPct val="100000"/>
              <a:defRPr/>
            </a:pPr>
            <a:endParaRPr lang="en-US" altLang="en-US" sz="1000">
              <a:solidFill>
                <a:srgbClr val="000000"/>
              </a:solidFill>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ctr" rtl="0" eaLnBrk="0" fontAlgn="base" hangingPunct="0">
        <a:spcBef>
          <a:spcPct val="0"/>
        </a:spcBef>
        <a:spcAft>
          <a:spcPct val="0"/>
        </a:spcAft>
        <a:buSzPct val="100000"/>
        <a:defRPr sz="4400" kern="1200">
          <a:solidFill>
            <a:schemeClr val="tx1"/>
          </a:solidFill>
          <a:latin typeface="+mj-lt"/>
          <a:ea typeface="+mj-ea"/>
          <a:cs typeface="+mj-cs"/>
        </a:defRPr>
      </a:lvl1pPr>
      <a:lvl2pPr algn="ctr" rtl="0" eaLnBrk="0" fontAlgn="base" hangingPunct="0">
        <a:spcBef>
          <a:spcPct val="0"/>
        </a:spcBef>
        <a:spcAft>
          <a:spcPct val="0"/>
        </a:spcAft>
        <a:buSzPct val="100000"/>
        <a:defRPr sz="4400">
          <a:solidFill>
            <a:schemeClr val="tx1"/>
          </a:solidFill>
          <a:latin typeface="Calibri" panose="020F0502020204030204" pitchFamily="34" charset="0"/>
          <a:cs typeface="Arial" panose="020B0604020202020204" pitchFamily="34" charset="0"/>
        </a:defRPr>
      </a:lvl2pPr>
      <a:lvl3pPr algn="ctr" rtl="0" eaLnBrk="0" fontAlgn="base" hangingPunct="0">
        <a:spcBef>
          <a:spcPct val="0"/>
        </a:spcBef>
        <a:spcAft>
          <a:spcPct val="0"/>
        </a:spcAft>
        <a:buSzPct val="100000"/>
        <a:defRPr sz="4400">
          <a:solidFill>
            <a:schemeClr val="tx1"/>
          </a:solidFill>
          <a:latin typeface="Calibri" panose="020F0502020204030204" pitchFamily="34" charset="0"/>
          <a:cs typeface="Arial" panose="020B0604020202020204" pitchFamily="34" charset="0"/>
        </a:defRPr>
      </a:lvl3pPr>
      <a:lvl4pPr algn="ctr" rtl="0" eaLnBrk="0" fontAlgn="base" hangingPunct="0">
        <a:spcBef>
          <a:spcPct val="0"/>
        </a:spcBef>
        <a:spcAft>
          <a:spcPct val="0"/>
        </a:spcAft>
        <a:buSzPct val="100000"/>
        <a:defRPr sz="4400">
          <a:solidFill>
            <a:schemeClr val="tx1"/>
          </a:solidFill>
          <a:latin typeface="Calibri" panose="020F0502020204030204" pitchFamily="34" charset="0"/>
          <a:cs typeface="Arial" panose="020B0604020202020204" pitchFamily="34" charset="0"/>
        </a:defRPr>
      </a:lvl4pPr>
      <a:lvl5pPr algn="ctr" rtl="0" eaLnBrk="0" fontAlgn="base" hangingPunct="0">
        <a:spcBef>
          <a:spcPct val="0"/>
        </a:spcBef>
        <a:spcAft>
          <a:spcPct val="0"/>
        </a:spcAft>
        <a:buSzPct val="100000"/>
        <a:defRPr sz="4400">
          <a:solidFill>
            <a:schemeClr val="tx1"/>
          </a:solidFill>
          <a:latin typeface="Calibri" panose="020F0502020204030204" pitchFamily="34" charset="0"/>
          <a:cs typeface="Arial" panose="020B0604020202020204" pitchFamily="34" charset="0"/>
        </a:defRPr>
      </a:lvl5pPr>
      <a:lvl6pPr marL="457200" algn="ctr" rtl="0" eaLnBrk="0" fontAlgn="base" hangingPunct="0">
        <a:spcBef>
          <a:spcPct val="0"/>
        </a:spcBef>
        <a:spcAft>
          <a:spcPct val="0"/>
        </a:spcAft>
        <a:buSzPct val="100000"/>
        <a:defRPr sz="4400">
          <a:solidFill>
            <a:schemeClr val="tx1"/>
          </a:solidFill>
          <a:latin typeface="Calibri" panose="020F0502020204030204" pitchFamily="34" charset="0"/>
          <a:cs typeface="Arial" panose="020B0604020202020204" pitchFamily="34" charset="0"/>
        </a:defRPr>
      </a:lvl6pPr>
      <a:lvl7pPr marL="914400" algn="ctr" rtl="0" eaLnBrk="0" fontAlgn="base" hangingPunct="0">
        <a:spcBef>
          <a:spcPct val="0"/>
        </a:spcBef>
        <a:spcAft>
          <a:spcPct val="0"/>
        </a:spcAft>
        <a:buSzPct val="100000"/>
        <a:defRPr sz="4400">
          <a:solidFill>
            <a:schemeClr val="tx1"/>
          </a:solidFill>
          <a:latin typeface="Calibri" panose="020F0502020204030204" pitchFamily="34" charset="0"/>
          <a:cs typeface="Arial" panose="020B0604020202020204" pitchFamily="34" charset="0"/>
        </a:defRPr>
      </a:lvl7pPr>
      <a:lvl8pPr marL="1371600" algn="ctr" rtl="0" eaLnBrk="0" fontAlgn="base" hangingPunct="0">
        <a:spcBef>
          <a:spcPct val="0"/>
        </a:spcBef>
        <a:spcAft>
          <a:spcPct val="0"/>
        </a:spcAft>
        <a:buSzPct val="100000"/>
        <a:defRPr sz="4400">
          <a:solidFill>
            <a:schemeClr val="tx1"/>
          </a:solidFill>
          <a:latin typeface="Calibri" panose="020F0502020204030204" pitchFamily="34" charset="0"/>
          <a:cs typeface="Arial" panose="020B0604020202020204" pitchFamily="34" charset="0"/>
        </a:defRPr>
      </a:lvl8pPr>
      <a:lvl9pPr marL="1828800" algn="ctr" rtl="0" eaLnBrk="0" fontAlgn="base" hangingPunct="0">
        <a:spcBef>
          <a:spcPct val="0"/>
        </a:spcBef>
        <a:spcAft>
          <a:spcPct val="0"/>
        </a:spcAft>
        <a:buSzPct val="100000"/>
        <a:defRPr sz="4400">
          <a:solidFill>
            <a:schemeClr val="tx1"/>
          </a:solidFill>
          <a:latin typeface="Calibri" panose="020F050202020403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SzPct val="100000"/>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SzPct val="100000"/>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SzPct val="100000"/>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SzPct val="100000"/>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SzPct val="100000"/>
        <a:buFont typeface="Arial"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r-Latn-RS" altLang="en-US" smtClean="0"/>
              <a:t>Click to edit Master title style</a:t>
            </a:r>
          </a:p>
        </p:txBody>
      </p:sp>
      <p:sp>
        <p:nvSpPr>
          <p:cNvPr id="2051" name="Text Placeholder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r-Latn-RS" altLang="en-US" smtClean="0"/>
              <a:t>Click to edit Master text styles</a:t>
            </a:r>
          </a:p>
          <a:p>
            <a:pPr lvl="1"/>
            <a:r>
              <a:rPr lang="sr-Latn-RS" altLang="en-US" smtClean="0"/>
              <a:t>Second level</a:t>
            </a:r>
          </a:p>
          <a:p>
            <a:pPr lvl="2"/>
            <a:r>
              <a:rPr lang="sr-Latn-RS" altLang="en-US" smtClean="0"/>
              <a:t>Third level</a:t>
            </a:r>
          </a:p>
          <a:p>
            <a:pPr lvl="3"/>
            <a:r>
              <a:rPr lang="sr-Latn-RS" altLang="en-US" smtClean="0"/>
              <a:t>Fourth level</a:t>
            </a:r>
          </a:p>
          <a:p>
            <a:pPr lvl="4"/>
            <a:r>
              <a:rPr lang="sr-Latn-RS" altLang="en-US" smtClean="0"/>
              <a:t>Fifth level</a:t>
            </a:r>
          </a:p>
        </p:txBody>
      </p:sp>
      <p:sp>
        <p:nvSpPr>
          <p:cNvPr id="2052" name="Date Placeholder 3"/>
          <p:cNvSpPr>
            <a:spLocks noGrp="1" noChangeArrowheads="1"/>
          </p:cNvSpPr>
          <p:nvPr>
            <p:ph type="dt" sz="half" idx="2"/>
          </p:nvPr>
        </p:nvSpPr>
        <p:spPr bwMode="auto">
          <a:xfrm>
            <a:off x="457200" y="6356350"/>
            <a:ext cx="2133600" cy="365125"/>
          </a:xfrm>
          <a:prstGeom prst="rect">
            <a:avLst/>
          </a:prstGeom>
          <a:noFill/>
          <a:ln>
            <a:noFill/>
          </a:ln>
        </p:spPr>
        <p:txBody>
          <a:bodyPr vert="horz" wrap="square" lIns="91440" tIns="45720" rIns="91440" bIns="45720" numCol="1" anchor="ctr" anchorCtr="0" compatLnSpc="1">
            <a:prstTxWarp prst="textNoShape">
              <a:avLst/>
            </a:prstTxWarp>
          </a:bodyPr>
          <a:lstStyle>
            <a:lvl1pPr eaLnBrk="1" hangingPunct="1">
              <a:buSzPct val="100000"/>
              <a:defRPr sz="1200" smtClean="0">
                <a:solidFill>
                  <a:srgbClr val="898989"/>
                </a:solidFill>
                <a:cs typeface="Arial" panose="020B0604020202020204" pitchFamily="34" charset="0"/>
              </a:defRPr>
            </a:lvl1pPr>
          </a:lstStyle>
          <a:p>
            <a:pPr>
              <a:defRPr/>
            </a:pPr>
            <a:fld id="{A98A8B5A-A8C7-472E-9329-DA7033ADCA4E}" type="datetime1">
              <a:rPr lang="sr-Latn-RS" altLang="en-US"/>
              <a:pPr>
                <a:defRPr/>
              </a:pPr>
              <a:t>24.10.2019</a:t>
            </a:fld>
            <a:endParaRPr lang="en-US" altLang="en-US"/>
          </a:p>
        </p:txBody>
      </p:sp>
      <p:sp>
        <p:nvSpPr>
          <p:cNvPr id="2053" name="Footer Placeholder 4"/>
          <p:cNvSpPr>
            <a:spLocks noGrp="1" noChangeArrowheads="1"/>
          </p:cNvSpPr>
          <p:nvPr>
            <p:ph type="ftr" sz="quarter" idx="3"/>
          </p:nvPr>
        </p:nvSpPr>
        <p:spPr bwMode="auto">
          <a:xfrm>
            <a:off x="3124200" y="6356350"/>
            <a:ext cx="2895600" cy="365125"/>
          </a:xfrm>
          <a:prstGeom prst="rect">
            <a:avLst/>
          </a:prstGeom>
          <a:noFill/>
          <a:ln>
            <a:noFill/>
          </a:ln>
        </p:spPr>
        <p:txBody>
          <a:bodyPr vert="horz" wrap="square" lIns="91440" tIns="45720" rIns="91440" bIns="45720" numCol="1" anchor="ctr" anchorCtr="0" compatLnSpc="1">
            <a:prstTxWarp prst="textNoShape">
              <a:avLst/>
            </a:prstTxWarp>
          </a:bodyPr>
          <a:lstStyle>
            <a:lvl1pPr algn="ctr" eaLnBrk="1" hangingPunct="1">
              <a:buSzPct val="100000"/>
              <a:defRPr sz="1000">
                <a:solidFill>
                  <a:srgbClr val="000000"/>
                </a:solidFill>
                <a:latin typeface="Arial" panose="020B0604020202020204" pitchFamily="34" charset="0"/>
                <a:cs typeface="Arial" panose="020B0604020202020204" pitchFamily="34" charset="0"/>
              </a:defRPr>
            </a:lvl1pPr>
          </a:lstStyle>
          <a:p>
            <a:pPr>
              <a:defRPr/>
            </a:pPr>
            <a:endParaRPr lang="en-US" altLang="en-US"/>
          </a:p>
        </p:txBody>
      </p:sp>
      <p:sp>
        <p:nvSpPr>
          <p:cNvPr id="2054" name="Slide Number Placeholder 5"/>
          <p:cNvSpPr>
            <a:spLocks noGrp="1" noChangeArrowheads="1"/>
          </p:cNvSpPr>
          <p:nvPr>
            <p:ph type="sldNum" sz="quarter" idx="4"/>
          </p:nvPr>
        </p:nvSpPr>
        <p:spPr bwMode="auto">
          <a:xfrm>
            <a:off x="6553200" y="6356350"/>
            <a:ext cx="2133600" cy="365125"/>
          </a:xfrm>
          <a:prstGeom prst="rect">
            <a:avLst/>
          </a:prstGeom>
          <a:noFill/>
          <a:ln>
            <a:noFill/>
          </a:ln>
        </p:spPr>
        <p:txBody>
          <a:bodyPr vert="horz" wrap="square" lIns="91440" tIns="45720" rIns="91440" bIns="45720" numCol="1" anchor="ctr" anchorCtr="0" compatLnSpc="1">
            <a:prstTxWarp prst="textNoShape">
              <a:avLst/>
            </a:prstTxWarp>
          </a:bodyPr>
          <a:lstStyle>
            <a:lvl1pPr algn="r" eaLnBrk="1" hangingPunct="1">
              <a:buSzPct val="100000"/>
              <a:defRPr sz="1200">
                <a:solidFill>
                  <a:srgbClr val="898989"/>
                </a:solidFill>
              </a:defRPr>
            </a:lvl1pPr>
          </a:lstStyle>
          <a:p>
            <a:fld id="{B70FEB4F-4ABA-4443-8555-C4CF881A67C3}" type="slidenum">
              <a:rPr lang="en-US" altLang="en-US"/>
              <a:pPr/>
              <a:t>‹#›</a:t>
            </a:fld>
            <a:endParaRPr lang="en-US" altLang="en-US"/>
          </a:p>
        </p:txBody>
      </p:sp>
      <p:sp>
        <p:nvSpPr>
          <p:cNvPr id="2055" name="JS SlideHeader"/>
          <p:cNvSpPr>
            <a:spLocks noChangeArrowheads="1"/>
          </p:cNvSpPr>
          <p:nvPr/>
        </p:nvSpPr>
        <p:spPr bwMode="auto">
          <a:xfrm>
            <a:off x="906463" y="63500"/>
            <a:ext cx="7323137" cy="244475"/>
          </a:xfrm>
          <a:prstGeom prst="rect">
            <a:avLst/>
          </a:prstGeom>
          <a:noFill/>
          <a:ln>
            <a:noFill/>
          </a:ln>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eaLnBrk="0" hangingPunct="0">
              <a:defRPr>
                <a:solidFill>
                  <a:schemeClr val="tx1"/>
                </a:solidFill>
                <a:latin typeface="Calibri" panose="020F0502020204030204" pitchFamily="34" charset="0"/>
                <a:cs typeface="Arial" panose="020B0604020202020204" pitchFamily="34" charset="0"/>
              </a:defRPr>
            </a:lvl2pPr>
            <a:lvl3pPr eaLnBrk="0" hangingPunct="0">
              <a:defRPr>
                <a:solidFill>
                  <a:schemeClr val="tx1"/>
                </a:solidFill>
                <a:latin typeface="Calibri" panose="020F0502020204030204" pitchFamily="34" charset="0"/>
                <a:cs typeface="Arial" panose="020B0604020202020204" pitchFamily="34" charset="0"/>
              </a:defRPr>
            </a:lvl3pPr>
            <a:lvl4pPr eaLnBrk="0" hangingPunct="0">
              <a:defRPr>
                <a:solidFill>
                  <a:schemeClr val="tx1"/>
                </a:solidFill>
                <a:latin typeface="Calibri" panose="020F0502020204030204" pitchFamily="34" charset="0"/>
                <a:cs typeface="Arial" panose="020B0604020202020204" pitchFamily="34" charset="0"/>
              </a:defRPr>
            </a:lvl4pPr>
            <a:lvl5pPr eaLnBrk="0" hangingPunct="0">
              <a:defRPr>
                <a:solidFill>
                  <a:schemeClr val="tx1"/>
                </a:solidFill>
                <a:latin typeface="Calibri" panose="020F0502020204030204" pitchFamily="34" charset="0"/>
                <a:cs typeface="Arial" panose="020B0604020202020204" pitchFamily="34" charset="0"/>
              </a:defRPr>
            </a:lvl5pPr>
            <a:lvl6pPr eaLnBrk="0" fontAlgn="base" hangingPunct="0">
              <a:spcBef>
                <a:spcPct val="0"/>
              </a:spcBef>
              <a:spcAft>
                <a:spcPct val="0"/>
              </a:spcAft>
              <a:buSzPct val="100000"/>
              <a:defRPr>
                <a:solidFill>
                  <a:schemeClr val="tx1"/>
                </a:solidFill>
                <a:latin typeface="Calibri" panose="020F0502020204030204" pitchFamily="34" charset="0"/>
                <a:cs typeface="Arial" panose="020B0604020202020204" pitchFamily="34" charset="0"/>
              </a:defRPr>
            </a:lvl6pPr>
            <a:lvl7pPr eaLnBrk="0" fontAlgn="base" hangingPunct="0">
              <a:spcBef>
                <a:spcPct val="0"/>
              </a:spcBef>
              <a:spcAft>
                <a:spcPct val="0"/>
              </a:spcAft>
              <a:buSzPct val="100000"/>
              <a:defRPr>
                <a:solidFill>
                  <a:schemeClr val="tx1"/>
                </a:solidFill>
                <a:latin typeface="Calibri" panose="020F0502020204030204" pitchFamily="34" charset="0"/>
                <a:cs typeface="Arial" panose="020B0604020202020204" pitchFamily="34" charset="0"/>
              </a:defRPr>
            </a:lvl7pPr>
            <a:lvl8pPr eaLnBrk="0" fontAlgn="base" hangingPunct="0">
              <a:spcBef>
                <a:spcPct val="0"/>
              </a:spcBef>
              <a:spcAft>
                <a:spcPct val="0"/>
              </a:spcAft>
              <a:buSzPct val="100000"/>
              <a:defRPr>
                <a:solidFill>
                  <a:schemeClr val="tx1"/>
                </a:solidFill>
                <a:latin typeface="Calibri" panose="020F0502020204030204" pitchFamily="34" charset="0"/>
                <a:cs typeface="Arial" panose="020B0604020202020204" pitchFamily="34" charset="0"/>
              </a:defRPr>
            </a:lvl8pPr>
            <a:lvl9pPr eaLnBrk="0" fontAlgn="base" hangingPunct="0">
              <a:spcBef>
                <a:spcPct val="0"/>
              </a:spcBef>
              <a:spcAft>
                <a:spcPct val="0"/>
              </a:spcAft>
              <a:buSzPct val="100000"/>
              <a:defRPr>
                <a:solidFill>
                  <a:schemeClr val="tx1"/>
                </a:solidFill>
                <a:latin typeface="Calibri" panose="020F0502020204030204" pitchFamily="34" charset="0"/>
                <a:cs typeface="Arial" panose="020B0604020202020204" pitchFamily="34" charset="0"/>
              </a:defRPr>
            </a:lvl9pPr>
          </a:lstStyle>
          <a:p>
            <a:pPr algn="r">
              <a:buSzPct val="100000"/>
              <a:defRPr/>
            </a:pPr>
            <a:endParaRPr lang="en-US" altLang="en-US" sz="1000">
              <a:solidFill>
                <a:srgbClr val="000000"/>
              </a:solidFill>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ctr" rtl="0" eaLnBrk="0" fontAlgn="base" hangingPunct="0">
        <a:spcBef>
          <a:spcPct val="0"/>
        </a:spcBef>
        <a:spcAft>
          <a:spcPct val="0"/>
        </a:spcAft>
        <a:buSzPct val="100000"/>
        <a:defRPr sz="4400" kern="1200">
          <a:solidFill>
            <a:schemeClr val="tx1"/>
          </a:solidFill>
          <a:latin typeface="+mj-lt"/>
          <a:ea typeface="+mj-ea"/>
          <a:cs typeface="+mj-cs"/>
        </a:defRPr>
      </a:lvl1pPr>
      <a:lvl2pPr algn="ctr" rtl="0" eaLnBrk="0" fontAlgn="base" hangingPunct="0">
        <a:spcBef>
          <a:spcPct val="0"/>
        </a:spcBef>
        <a:spcAft>
          <a:spcPct val="0"/>
        </a:spcAft>
        <a:buSzPct val="100000"/>
        <a:defRPr sz="4400">
          <a:solidFill>
            <a:schemeClr val="tx1"/>
          </a:solidFill>
          <a:latin typeface="Calibri" panose="020F0502020204030204" pitchFamily="34" charset="0"/>
          <a:cs typeface="Arial" panose="020B0604020202020204" pitchFamily="34" charset="0"/>
        </a:defRPr>
      </a:lvl2pPr>
      <a:lvl3pPr algn="ctr" rtl="0" eaLnBrk="0" fontAlgn="base" hangingPunct="0">
        <a:spcBef>
          <a:spcPct val="0"/>
        </a:spcBef>
        <a:spcAft>
          <a:spcPct val="0"/>
        </a:spcAft>
        <a:buSzPct val="100000"/>
        <a:defRPr sz="4400">
          <a:solidFill>
            <a:schemeClr val="tx1"/>
          </a:solidFill>
          <a:latin typeface="Calibri" panose="020F0502020204030204" pitchFamily="34" charset="0"/>
          <a:cs typeface="Arial" panose="020B0604020202020204" pitchFamily="34" charset="0"/>
        </a:defRPr>
      </a:lvl3pPr>
      <a:lvl4pPr algn="ctr" rtl="0" eaLnBrk="0" fontAlgn="base" hangingPunct="0">
        <a:spcBef>
          <a:spcPct val="0"/>
        </a:spcBef>
        <a:spcAft>
          <a:spcPct val="0"/>
        </a:spcAft>
        <a:buSzPct val="100000"/>
        <a:defRPr sz="4400">
          <a:solidFill>
            <a:schemeClr val="tx1"/>
          </a:solidFill>
          <a:latin typeface="Calibri" panose="020F0502020204030204" pitchFamily="34" charset="0"/>
          <a:cs typeface="Arial" panose="020B0604020202020204" pitchFamily="34" charset="0"/>
        </a:defRPr>
      </a:lvl4pPr>
      <a:lvl5pPr algn="ctr" rtl="0" eaLnBrk="0" fontAlgn="base" hangingPunct="0">
        <a:spcBef>
          <a:spcPct val="0"/>
        </a:spcBef>
        <a:spcAft>
          <a:spcPct val="0"/>
        </a:spcAft>
        <a:buSzPct val="100000"/>
        <a:defRPr sz="4400">
          <a:solidFill>
            <a:schemeClr val="tx1"/>
          </a:solidFill>
          <a:latin typeface="Calibri" panose="020F0502020204030204" pitchFamily="34" charset="0"/>
          <a:cs typeface="Arial" panose="020B0604020202020204" pitchFamily="34" charset="0"/>
        </a:defRPr>
      </a:lvl5pPr>
      <a:lvl6pPr marL="457200" algn="ctr" rtl="0" eaLnBrk="0" fontAlgn="base" hangingPunct="0">
        <a:spcBef>
          <a:spcPct val="0"/>
        </a:spcBef>
        <a:spcAft>
          <a:spcPct val="0"/>
        </a:spcAft>
        <a:buSzPct val="100000"/>
        <a:defRPr sz="4400">
          <a:solidFill>
            <a:schemeClr val="tx1"/>
          </a:solidFill>
          <a:latin typeface="Calibri" panose="020F0502020204030204" pitchFamily="34" charset="0"/>
          <a:cs typeface="Arial" panose="020B0604020202020204" pitchFamily="34" charset="0"/>
        </a:defRPr>
      </a:lvl6pPr>
      <a:lvl7pPr marL="914400" algn="ctr" rtl="0" eaLnBrk="0" fontAlgn="base" hangingPunct="0">
        <a:spcBef>
          <a:spcPct val="0"/>
        </a:spcBef>
        <a:spcAft>
          <a:spcPct val="0"/>
        </a:spcAft>
        <a:buSzPct val="100000"/>
        <a:defRPr sz="4400">
          <a:solidFill>
            <a:schemeClr val="tx1"/>
          </a:solidFill>
          <a:latin typeface="Calibri" panose="020F0502020204030204" pitchFamily="34" charset="0"/>
          <a:cs typeface="Arial" panose="020B0604020202020204" pitchFamily="34" charset="0"/>
        </a:defRPr>
      </a:lvl7pPr>
      <a:lvl8pPr marL="1371600" algn="ctr" rtl="0" eaLnBrk="0" fontAlgn="base" hangingPunct="0">
        <a:spcBef>
          <a:spcPct val="0"/>
        </a:spcBef>
        <a:spcAft>
          <a:spcPct val="0"/>
        </a:spcAft>
        <a:buSzPct val="100000"/>
        <a:defRPr sz="4400">
          <a:solidFill>
            <a:schemeClr val="tx1"/>
          </a:solidFill>
          <a:latin typeface="Calibri" panose="020F0502020204030204" pitchFamily="34" charset="0"/>
          <a:cs typeface="Arial" panose="020B0604020202020204" pitchFamily="34" charset="0"/>
        </a:defRPr>
      </a:lvl8pPr>
      <a:lvl9pPr marL="1828800" algn="ctr" rtl="0" eaLnBrk="0" fontAlgn="base" hangingPunct="0">
        <a:spcBef>
          <a:spcPct val="0"/>
        </a:spcBef>
        <a:spcAft>
          <a:spcPct val="0"/>
        </a:spcAft>
        <a:buSzPct val="100000"/>
        <a:defRPr sz="4400">
          <a:solidFill>
            <a:schemeClr val="tx1"/>
          </a:solidFill>
          <a:latin typeface="Calibri" panose="020F050202020403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SzPct val="100000"/>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SzPct val="100000"/>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SzPct val="100000"/>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SzPct val="100000"/>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SzPct val="100000"/>
        <a:buFont typeface="Arial"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395288" y="2565400"/>
            <a:ext cx="8424862"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eaLnBrk="1" hangingPunct="1">
              <a:buSzPct val="100000"/>
            </a:pPr>
            <a:endParaRPr lang="en-US" altLang="sr-Latn-RS" sz="4000">
              <a:solidFill>
                <a:srgbClr val="C0504D"/>
              </a:solidFill>
              <a:latin typeface="Arial" charset="0"/>
            </a:endParaRPr>
          </a:p>
        </p:txBody>
      </p:sp>
      <p:pic>
        <p:nvPicPr>
          <p:cNvPr id="27651" name="Слика 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476250"/>
            <a:ext cx="896937"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7652" name="Rectangle 2"/>
          <p:cNvSpPr>
            <a:spLocks noChangeArrowheads="1"/>
          </p:cNvSpPr>
          <p:nvPr/>
        </p:nvSpPr>
        <p:spPr bwMode="auto">
          <a:xfrm>
            <a:off x="1692275" y="620713"/>
            <a:ext cx="6048375"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eaLnBrk="1" hangingPunct="1">
              <a:buSzPct val="100000"/>
            </a:pPr>
            <a:r>
              <a:rPr lang="en-US" altLang="en-US" sz="2800">
                <a:solidFill>
                  <a:srgbClr val="000000"/>
                </a:solidFill>
                <a:latin typeface="Times New Roman" pitchFamily="18" charset="0"/>
                <a:cs typeface="Times New Roman" pitchFamily="18" charset="0"/>
              </a:rPr>
              <a:t>Republic of Serbia </a:t>
            </a:r>
          </a:p>
          <a:p>
            <a:pPr algn="ctr" eaLnBrk="1" hangingPunct="1">
              <a:buSzPct val="100000"/>
            </a:pPr>
            <a:r>
              <a:rPr lang="en-US" altLang="en-US" sz="2800">
                <a:solidFill>
                  <a:srgbClr val="000000"/>
                </a:solidFill>
                <a:latin typeface="Times New Roman" pitchFamily="18" charset="0"/>
                <a:cs typeface="Times New Roman" pitchFamily="18" charset="0"/>
              </a:rPr>
              <a:t>Fiscal Council</a:t>
            </a:r>
          </a:p>
        </p:txBody>
      </p:sp>
      <p:sp>
        <p:nvSpPr>
          <p:cNvPr id="27653" name="Rectangle 2"/>
          <p:cNvSpPr>
            <a:spLocks noChangeArrowheads="1"/>
          </p:cNvSpPr>
          <p:nvPr/>
        </p:nvSpPr>
        <p:spPr bwMode="auto">
          <a:xfrm>
            <a:off x="1835150" y="5156200"/>
            <a:ext cx="6048375" cy="129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eaLnBrk="1" hangingPunct="1">
              <a:buSzPct val="100000"/>
            </a:pPr>
            <a:r>
              <a:rPr lang="en-US" altLang="en-US">
                <a:solidFill>
                  <a:srgbClr val="000000"/>
                </a:solidFill>
                <a:latin typeface="Times New Roman" pitchFamily="18" charset="0"/>
                <a:cs typeface="Times New Roman" pitchFamily="18" charset="0"/>
              </a:rPr>
              <a:t>3 October 2019</a:t>
            </a:r>
          </a:p>
        </p:txBody>
      </p:sp>
      <p:sp>
        <p:nvSpPr>
          <p:cNvPr id="27654" name="Rectangle 1"/>
          <p:cNvSpPr>
            <a:spLocks noChangeArrowheads="1"/>
          </p:cNvSpPr>
          <p:nvPr/>
        </p:nvSpPr>
        <p:spPr bwMode="auto">
          <a:xfrm>
            <a:off x="179388" y="2878138"/>
            <a:ext cx="8640762"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algn="ctr" eaLnBrk="1" hangingPunct="1">
              <a:lnSpc>
                <a:spcPct val="150000"/>
              </a:lnSpc>
              <a:buSzPct val="100000"/>
            </a:pPr>
            <a:r>
              <a:rPr lang="en-US" altLang="en-US" sz="2800">
                <a:latin typeface="Times New Roman" pitchFamily="18" charset="0"/>
                <a:cs typeface="Times New Roman" pitchFamily="18" charset="0"/>
              </a:rPr>
              <a:t>STRATEGIC RECOMMENDATIONS FOR THE BUDGET AND FISCAL POLICY  IN 2020</a:t>
            </a:r>
          </a:p>
          <a:p>
            <a:pPr algn="ctr" eaLnBrk="1" hangingPunct="1">
              <a:lnSpc>
                <a:spcPct val="150000"/>
              </a:lnSpc>
              <a:buSzPct val="100000"/>
            </a:pPr>
            <a:endParaRPr lang="sr-Latn-RS" altLang="sr-Latn-RS" sz="1600">
              <a:solidFill>
                <a:srgbClr val="000000"/>
              </a:solidFill>
              <a:latin typeface="Times New Roman" pitchFamily="18" charset="0"/>
              <a:cs typeface="Times New Roman" pitchFamily="18" charset="0"/>
            </a:endParaRPr>
          </a:p>
          <a:p>
            <a:pPr algn="ctr" eaLnBrk="1" hangingPunct="1">
              <a:lnSpc>
                <a:spcPct val="150000"/>
              </a:lnSpc>
              <a:buSzPct val="100000"/>
            </a:pPr>
            <a:endParaRPr lang="sr-Latn-RS" altLang="sr-Latn-RS" sz="2800">
              <a:solidFill>
                <a:srgbClr val="000000"/>
              </a:solidFill>
              <a:latin typeface="Times New Roman" pitchFamily="18" charset="0"/>
              <a:cs typeface="Times New Roman" pitchFamily="18"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buSzPct val="100000"/>
              <a:defRPr>
                <a:solidFill>
                  <a:schemeClr val="tx1"/>
                </a:solidFill>
                <a:latin typeface="Calibri" pitchFamily="34" charset="0"/>
                <a:cs typeface="Arial" charset="0"/>
              </a:defRPr>
            </a:lvl1pPr>
            <a:lvl2pPr marL="742950" indent="-285750">
              <a:buSzPct val="100000"/>
              <a:defRPr>
                <a:solidFill>
                  <a:schemeClr val="tx1"/>
                </a:solidFill>
                <a:latin typeface="Calibri" pitchFamily="34" charset="0"/>
                <a:cs typeface="Arial" charset="0"/>
              </a:defRPr>
            </a:lvl2pPr>
            <a:lvl3pPr marL="1143000" indent="-228600">
              <a:buSzPct val="100000"/>
              <a:defRPr>
                <a:solidFill>
                  <a:schemeClr val="tx1"/>
                </a:solidFill>
                <a:latin typeface="Calibri" pitchFamily="34" charset="0"/>
                <a:cs typeface="Arial" charset="0"/>
              </a:defRPr>
            </a:lvl3pPr>
            <a:lvl4pPr marL="1600200" indent="-228600">
              <a:buSzPct val="100000"/>
              <a:defRPr>
                <a:solidFill>
                  <a:schemeClr val="tx1"/>
                </a:solidFill>
                <a:latin typeface="Calibri" pitchFamily="34" charset="0"/>
                <a:cs typeface="Arial" charset="0"/>
              </a:defRPr>
            </a:lvl4pPr>
            <a:lvl5pPr marL="2057400" indent="-228600">
              <a:buSzPct val="100000"/>
              <a:defRPr>
                <a:solidFill>
                  <a:schemeClr val="tx1"/>
                </a:solidFill>
                <a:latin typeface="Calibri" pitchFamily="34" charset="0"/>
                <a:cs typeface="Arial" charset="0"/>
              </a:defRPr>
            </a:lvl5pPr>
            <a:lvl6pPr marL="2514600" indent="-228600" eaLnBrk="0" fontAlgn="base" hangingPunct="0">
              <a:spcBef>
                <a:spcPct val="0"/>
              </a:spcBef>
              <a:spcAft>
                <a:spcPct val="0"/>
              </a:spcAft>
              <a:buSzPct val="100000"/>
              <a:defRPr>
                <a:solidFill>
                  <a:schemeClr val="tx1"/>
                </a:solidFill>
                <a:latin typeface="Calibri" pitchFamily="34" charset="0"/>
                <a:cs typeface="Arial" charset="0"/>
              </a:defRPr>
            </a:lvl6pPr>
            <a:lvl7pPr marL="2971800" indent="-228600" eaLnBrk="0" fontAlgn="base" hangingPunct="0">
              <a:spcBef>
                <a:spcPct val="0"/>
              </a:spcBef>
              <a:spcAft>
                <a:spcPct val="0"/>
              </a:spcAft>
              <a:buSzPct val="100000"/>
              <a:defRPr>
                <a:solidFill>
                  <a:schemeClr val="tx1"/>
                </a:solidFill>
                <a:latin typeface="Calibri" pitchFamily="34" charset="0"/>
                <a:cs typeface="Arial" charset="0"/>
              </a:defRPr>
            </a:lvl7pPr>
            <a:lvl8pPr marL="3429000" indent="-228600" eaLnBrk="0" fontAlgn="base" hangingPunct="0">
              <a:spcBef>
                <a:spcPct val="0"/>
              </a:spcBef>
              <a:spcAft>
                <a:spcPct val="0"/>
              </a:spcAft>
              <a:buSzPct val="100000"/>
              <a:defRPr>
                <a:solidFill>
                  <a:schemeClr val="tx1"/>
                </a:solidFill>
                <a:latin typeface="Calibri" pitchFamily="34" charset="0"/>
                <a:cs typeface="Arial" charset="0"/>
              </a:defRPr>
            </a:lvl8pPr>
            <a:lvl9pPr marL="3886200" indent="-228600" eaLnBrk="0" fontAlgn="base" hangingPunct="0">
              <a:spcBef>
                <a:spcPct val="0"/>
              </a:spcBef>
              <a:spcAft>
                <a:spcPct val="0"/>
              </a:spcAft>
              <a:buSzPct val="100000"/>
              <a:defRPr>
                <a:solidFill>
                  <a:schemeClr val="tx1"/>
                </a:solidFill>
                <a:latin typeface="Calibri" pitchFamily="34" charset="0"/>
                <a:cs typeface="Arial" charset="0"/>
              </a:defRPr>
            </a:lvl9pPr>
          </a:lstStyle>
          <a:p>
            <a:fld id="{64278326-EF27-46A2-8735-2AC713793EA9}" type="slidenum">
              <a:rPr lang="en-US" altLang="en-US">
                <a:solidFill>
                  <a:srgbClr val="898989"/>
                </a:solidFill>
              </a:rPr>
              <a:pPr/>
              <a:t>10</a:t>
            </a:fld>
            <a:endParaRPr lang="en-US" altLang="en-US">
              <a:solidFill>
                <a:srgbClr val="898989"/>
              </a:solidFill>
            </a:endParaRPr>
          </a:p>
        </p:txBody>
      </p:sp>
      <p:sp>
        <p:nvSpPr>
          <p:cNvPr id="46083" name="Title 1"/>
          <p:cNvSpPr>
            <a:spLocks noGrp="1" noChangeArrowheads="1"/>
          </p:cNvSpPr>
          <p:nvPr>
            <p:ph type="title"/>
          </p:nvPr>
        </p:nvSpPr>
        <p:spPr>
          <a:xfrm>
            <a:off x="179388" y="-26988"/>
            <a:ext cx="8821737" cy="793751"/>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eaLnBrk="1" hangingPunct="1"/>
            <a:r>
              <a:rPr lang="en-US" altLang="en-US" sz="2900" smtClean="0">
                <a:latin typeface="Times New Roman" pitchFamily="18" charset="0"/>
                <a:cs typeface="Times New Roman" pitchFamily="18" charset="0"/>
              </a:rPr>
              <a:t>The Government has already used up a third of the fiscal space for excessive general government salary increases</a:t>
            </a:r>
          </a:p>
        </p:txBody>
      </p:sp>
      <p:sp>
        <p:nvSpPr>
          <p:cNvPr id="32771" name="Content Placeholder 2"/>
          <p:cNvSpPr>
            <a:spLocks noGrp="1" noChangeArrowheads="1"/>
          </p:cNvSpPr>
          <p:nvPr>
            <p:ph idx="1"/>
          </p:nvPr>
        </p:nvSpPr>
        <p:spPr>
          <a:xfrm>
            <a:off x="0" y="980728"/>
            <a:ext cx="9144000" cy="5795963"/>
          </a:xfrm>
        </p:spPr>
        <p:txBody>
          <a:bodyPr/>
          <a:lstStyle/>
          <a:p>
            <a:pPr algn="just" eaLnBrk="1" hangingPunct="1">
              <a:spcBef>
                <a:spcPts val="300"/>
              </a:spcBef>
              <a:spcAft>
                <a:spcPts val="300"/>
              </a:spcAft>
              <a:buFont typeface="Arial" panose="020B0604020202020204" pitchFamily="34" charset="0"/>
              <a:buChar char="•"/>
              <a:defRPr/>
            </a:pPr>
            <a:r>
              <a:rPr lang="en-US" altLang="en-US" sz="2200" dirty="0">
                <a:latin typeface="Times New Roman" panose="02020603050405020304" pitchFamily="18" charset="0"/>
                <a:cs typeface="Times New Roman" panose="02020603050405020304" pitchFamily="18" charset="0"/>
              </a:rPr>
              <a:t>The </a:t>
            </a:r>
            <a:r>
              <a:rPr lang="sr-Latn-RS" altLang="en-US" sz="2200" dirty="0" smtClean="0">
                <a:latin typeface="Times New Roman" panose="02020603050405020304" pitchFamily="18" charset="0"/>
                <a:cs typeface="Times New Roman" panose="02020603050405020304" pitchFamily="18" charset="0"/>
              </a:rPr>
              <a:t>supplementary budget</a:t>
            </a:r>
            <a:r>
              <a:rPr lang="en-US" altLang="en-US" sz="2200" dirty="0" smtClean="0">
                <a:latin typeface="Times New Roman" panose="02020603050405020304" pitchFamily="18" charset="0"/>
                <a:cs typeface="Times New Roman" panose="02020603050405020304" pitchFamily="18" charset="0"/>
              </a:rPr>
              <a:t> </a:t>
            </a:r>
            <a:r>
              <a:rPr lang="en-US" altLang="en-US" sz="2200" dirty="0">
                <a:latin typeface="Times New Roman" panose="02020603050405020304" pitchFamily="18" charset="0"/>
                <a:cs typeface="Times New Roman" panose="02020603050405020304" pitchFamily="18" charset="0"/>
              </a:rPr>
              <a:t>for 2019 already defines the salaries for 2020 - salary increase, on average, amounts to 9.6%</a:t>
            </a:r>
          </a:p>
          <a:p>
            <a:pPr marL="515938" lvl="1" indent="-228600" algn="just" eaLnBrk="1" hangingPunct="1">
              <a:spcBef>
                <a:spcPts val="300"/>
              </a:spcBef>
              <a:spcAft>
                <a:spcPts val="300"/>
              </a:spcAft>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 </a:t>
            </a:r>
            <a:r>
              <a:rPr lang="en-US" altLang="en-US" sz="1700" dirty="0">
                <a:latin typeface="Times New Roman" panose="02020603050405020304" pitchFamily="18" charset="0"/>
                <a:cs typeface="Times New Roman" panose="02020603050405020304" pitchFamily="18" charset="0"/>
              </a:rPr>
              <a:t>In 2019, the increased salaries will only be paid out in December; the measure affects 2020 </a:t>
            </a:r>
          </a:p>
          <a:p>
            <a:pPr algn="just" eaLnBrk="1" hangingPunct="1">
              <a:spcBef>
                <a:spcPts val="300"/>
              </a:spcBef>
              <a:spcAft>
                <a:spcPts val="300"/>
              </a:spcAft>
              <a:buFont typeface="Arial" panose="020B0604020202020204" pitchFamily="34" charset="0"/>
              <a:buChar char="•"/>
              <a:defRPr/>
            </a:pPr>
            <a:r>
              <a:rPr lang="en-US" altLang="en-US" sz="2200" dirty="0">
                <a:latin typeface="Times New Roman" panose="02020603050405020304" pitchFamily="18" charset="0"/>
                <a:cs typeface="Times New Roman" panose="02020603050405020304" pitchFamily="18" charset="0"/>
              </a:rPr>
              <a:t>Excessive salary increase uses up a third of the fiscal space in 2020, i.e. about 14 bn dinars</a:t>
            </a:r>
          </a:p>
          <a:p>
            <a:pPr marL="514350" lvl="1" algn="just" eaLnBrk="1" hangingPunct="1">
              <a:spcBef>
                <a:spcPts val="300"/>
              </a:spcBef>
              <a:spcAft>
                <a:spcPts val="300"/>
              </a:spcAft>
              <a:buFont typeface="Arial" panose="020B0604020202020204" pitchFamily="34" charset="0"/>
              <a:buChar char="–"/>
              <a:defRPr/>
            </a:pPr>
            <a:r>
              <a:rPr lang="en-US" altLang="en-US" sz="1700" dirty="0">
                <a:latin typeface="Times New Roman" panose="02020603050405020304" pitchFamily="18" charset="0"/>
                <a:cs typeface="Times New Roman" panose="02020603050405020304" pitchFamily="18" charset="0"/>
              </a:rPr>
              <a:t>The Fiscal Council also proposes a salary increase, but of 5.5% on average - anything above that eats into the fiscal space  </a:t>
            </a:r>
          </a:p>
          <a:p>
            <a:pPr marL="400050" lvl="1" indent="-171450" algn="just" eaLnBrk="1" hangingPunct="1">
              <a:spcBef>
                <a:spcPts val="300"/>
              </a:spcBef>
              <a:spcAft>
                <a:spcPts val="300"/>
              </a:spcAft>
              <a:buFont typeface="Arial" panose="020B0604020202020204" pitchFamily="34" charset="0"/>
              <a:buChar char="–"/>
              <a:defRPr/>
            </a:pPr>
            <a:r>
              <a:rPr lang="en-US" altLang="en-US" sz="2200" dirty="0">
                <a:latin typeface="Times New Roman" panose="02020603050405020304" pitchFamily="18" charset="0"/>
                <a:cs typeface="Times New Roman" panose="02020603050405020304" pitchFamily="18" charset="0"/>
              </a:rPr>
              <a:t>Average general government salary growth in 2020 almost twice the nominal GDP growth (our forecast is 5.5%) is economically irresponsible</a:t>
            </a:r>
          </a:p>
          <a:p>
            <a:pPr marL="514350" lvl="1" indent="-171450" algn="just" eaLnBrk="1" hangingPunct="1">
              <a:spcBef>
                <a:spcPts val="300"/>
              </a:spcBef>
              <a:spcAft>
                <a:spcPts val="300"/>
              </a:spcAft>
              <a:buFont typeface="Arial" panose="020B0604020202020204" pitchFamily="34" charset="0"/>
              <a:buChar char="–"/>
              <a:defRPr/>
            </a:pPr>
            <a:r>
              <a:rPr lang="en-US" altLang="en-US" sz="1700" dirty="0">
                <a:latin typeface="Times New Roman" panose="02020603050405020304" pitchFamily="18" charset="0"/>
                <a:cs typeface="Times New Roman" panose="02020603050405020304" pitchFamily="18" charset="0"/>
              </a:rPr>
              <a:t>This is now the second year in a row - in 2019, salaries grew by 9%, GDP by less than 5.5%</a:t>
            </a:r>
          </a:p>
          <a:p>
            <a:pPr marL="1139825" lvl="3" algn="just" eaLnBrk="1" hangingPunct="1">
              <a:spcBef>
                <a:spcPts val="300"/>
              </a:spcBef>
              <a:spcAft>
                <a:spcPts val="300"/>
              </a:spcAft>
              <a:buFont typeface="Arial" panose="020B0604020202020204" pitchFamily="34" charset="0"/>
              <a:buChar char="–"/>
              <a:defRPr/>
            </a:pPr>
            <a:r>
              <a:rPr lang="en-US" altLang="en-US" sz="1500" dirty="0">
                <a:latin typeface="Times New Roman" panose="02020603050405020304" pitchFamily="18" charset="0"/>
                <a:cs typeface="Times New Roman" panose="02020603050405020304" pitchFamily="18" charset="0"/>
              </a:rPr>
              <a:t>Consequence: share of the wage bill in GDP grew above the sustainable level, although the Fiscal Strategy for 2020-2020 from June this year suggested that it wouldn’t</a:t>
            </a:r>
          </a:p>
          <a:p>
            <a:pPr marL="1654175" lvl="4" indent="-285750" algn="just" eaLnBrk="1" hangingPunct="1">
              <a:spcBef>
                <a:spcPts val="300"/>
              </a:spcBef>
              <a:spcAft>
                <a:spcPts val="300"/>
              </a:spcAft>
              <a:buFont typeface="Arial" panose="020B0604020202020204" pitchFamily="34" charset="0"/>
              <a:buChar char="»"/>
              <a:defRPr/>
            </a:pPr>
            <a:r>
              <a:rPr lang="en-US" altLang="en-US" sz="1500" dirty="0">
                <a:latin typeface="Times New Roman" panose="02020603050405020304" pitchFamily="18" charset="0"/>
                <a:cs typeface="Times New Roman" panose="02020603050405020304" pitchFamily="18" charset="0"/>
              </a:rPr>
              <a:t>An important foundation of public finance stability is undermined</a:t>
            </a:r>
          </a:p>
          <a:p>
            <a:pPr marL="514350" lvl="1" indent="-171450" algn="just" eaLnBrk="1" hangingPunct="1">
              <a:spcBef>
                <a:spcPts val="300"/>
              </a:spcBef>
              <a:spcAft>
                <a:spcPts val="300"/>
              </a:spcAft>
              <a:buFont typeface="Arial" panose="020B0604020202020204" pitchFamily="34" charset="0"/>
              <a:buChar char="–"/>
              <a:defRPr/>
            </a:pPr>
            <a:r>
              <a:rPr lang="en-US" altLang="en-US" sz="1700" dirty="0">
                <a:latin typeface="Times New Roman" panose="02020603050405020304" pitchFamily="18" charset="0"/>
                <a:cs typeface="Times New Roman" panose="02020603050405020304" pitchFamily="18" charset="0"/>
              </a:rPr>
              <a:t>The surplus in the budget belongs to all citizens of Serbia, not just budget beneficiaries</a:t>
            </a:r>
          </a:p>
          <a:p>
            <a:pPr lvl="2" algn="just" eaLnBrk="1" hangingPunct="1">
              <a:spcBef>
                <a:spcPts val="300"/>
              </a:spcBef>
              <a:spcAft>
                <a:spcPts val="300"/>
              </a:spcAft>
              <a:buFont typeface="Arial" panose="020B0604020202020204" pitchFamily="34" charset="0"/>
              <a:buChar char="•"/>
              <a:defRPr/>
            </a:pPr>
            <a:r>
              <a:rPr lang="en-US" altLang="en-US" sz="1500" dirty="0">
                <a:latin typeface="Times New Roman" panose="02020603050405020304" pitchFamily="18" charset="0"/>
                <a:cs typeface="Times New Roman" panose="02020603050405020304" pitchFamily="18" charset="0"/>
              </a:rPr>
              <a:t>Funds for other important purposes that serve all citizens (relaxation of the tax burden on </a:t>
            </a:r>
            <a:r>
              <a:rPr lang="en-US" altLang="en-US" sz="1500" dirty="0" err="1">
                <a:latin typeface="Times New Roman" panose="02020603050405020304" pitchFamily="18" charset="0"/>
                <a:cs typeface="Times New Roman" panose="02020603050405020304" pitchFamily="18" charset="0"/>
              </a:rPr>
              <a:t>labour</a:t>
            </a:r>
            <a:r>
              <a:rPr lang="en-US" altLang="en-US" sz="1500" dirty="0">
                <a:latin typeface="Times New Roman" panose="02020603050405020304" pitchFamily="18" charset="0"/>
                <a:cs typeface="Times New Roman" panose="02020603050405020304" pitchFamily="18" charset="0"/>
              </a:rPr>
              <a:t> and higher public investments) have been significantly decreased</a:t>
            </a:r>
          </a:p>
          <a:p>
            <a:pPr lvl="2" algn="just" eaLnBrk="1" hangingPunct="1">
              <a:spcBef>
                <a:spcPts val="600"/>
              </a:spcBef>
              <a:spcAft>
                <a:spcPts val="600"/>
              </a:spcAft>
              <a:buFont typeface="Arial" panose="020B0604020202020204" pitchFamily="34" charset="0"/>
              <a:buChar char="•"/>
              <a:defRPr/>
            </a:pPr>
            <a:endParaRPr lang="sr-Cyrl-RS" altLang="en-US" sz="1400" dirty="0">
              <a:latin typeface="Times New Roman" panose="02020603050405020304" pitchFamily="18" charset="0"/>
              <a:cs typeface="Times New Roman" panose="02020603050405020304" pitchFamily="18" charset="0"/>
            </a:endParaRPr>
          </a:p>
          <a:p>
            <a:pPr lvl="1" algn="just" eaLnBrk="1" hangingPunct="1">
              <a:spcBef>
                <a:spcPts val="600"/>
              </a:spcBef>
              <a:spcAft>
                <a:spcPts val="600"/>
              </a:spcAft>
              <a:buFont typeface="Arial" panose="020B0604020202020204" pitchFamily="34" charset="0"/>
              <a:buNone/>
              <a:defRPr/>
            </a:pPr>
            <a:r>
              <a:rPr lang="en-US" altLang="en-US" sz="1800" dirty="0">
                <a:latin typeface="Times New Roman" panose="02020603050405020304" pitchFamily="18" charset="0"/>
                <a:cs typeface="Times New Roman" panose="02020603050405020304" pitchFamily="18" charset="0"/>
              </a:rPr>
              <a:t> </a:t>
            </a:r>
          </a:p>
          <a:p>
            <a:pPr algn="just" eaLnBrk="1" hangingPunct="1">
              <a:spcBef>
                <a:spcPts val="600"/>
              </a:spcBef>
              <a:spcAft>
                <a:spcPts val="600"/>
              </a:spcAft>
              <a:buFont typeface="Arial" panose="020B0604020202020204" pitchFamily="34" charset="0"/>
              <a:buNone/>
              <a:defRPr/>
            </a:pPr>
            <a:endParaRPr lang="sr-Cyrl-RS" altLang="en-US" sz="2200" dirty="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buSzPct val="100000"/>
              <a:defRPr>
                <a:solidFill>
                  <a:schemeClr val="tx1"/>
                </a:solidFill>
                <a:latin typeface="Calibri" pitchFamily="34" charset="0"/>
                <a:cs typeface="Arial" charset="0"/>
              </a:defRPr>
            </a:lvl1pPr>
            <a:lvl2pPr marL="742950" indent="-285750">
              <a:buSzPct val="100000"/>
              <a:defRPr>
                <a:solidFill>
                  <a:schemeClr val="tx1"/>
                </a:solidFill>
                <a:latin typeface="Calibri" pitchFamily="34" charset="0"/>
                <a:cs typeface="Arial" charset="0"/>
              </a:defRPr>
            </a:lvl2pPr>
            <a:lvl3pPr marL="1143000" indent="-228600">
              <a:buSzPct val="100000"/>
              <a:defRPr>
                <a:solidFill>
                  <a:schemeClr val="tx1"/>
                </a:solidFill>
                <a:latin typeface="Calibri" pitchFamily="34" charset="0"/>
                <a:cs typeface="Arial" charset="0"/>
              </a:defRPr>
            </a:lvl3pPr>
            <a:lvl4pPr marL="1600200" indent="-228600">
              <a:buSzPct val="100000"/>
              <a:defRPr>
                <a:solidFill>
                  <a:schemeClr val="tx1"/>
                </a:solidFill>
                <a:latin typeface="Calibri" pitchFamily="34" charset="0"/>
                <a:cs typeface="Arial" charset="0"/>
              </a:defRPr>
            </a:lvl4pPr>
            <a:lvl5pPr marL="2057400" indent="-228600">
              <a:buSzPct val="100000"/>
              <a:defRPr>
                <a:solidFill>
                  <a:schemeClr val="tx1"/>
                </a:solidFill>
                <a:latin typeface="Calibri" pitchFamily="34" charset="0"/>
                <a:cs typeface="Arial" charset="0"/>
              </a:defRPr>
            </a:lvl5pPr>
            <a:lvl6pPr marL="2514600" indent="-228600" eaLnBrk="0" fontAlgn="base" hangingPunct="0">
              <a:spcBef>
                <a:spcPct val="0"/>
              </a:spcBef>
              <a:spcAft>
                <a:spcPct val="0"/>
              </a:spcAft>
              <a:buSzPct val="100000"/>
              <a:defRPr>
                <a:solidFill>
                  <a:schemeClr val="tx1"/>
                </a:solidFill>
                <a:latin typeface="Calibri" pitchFamily="34" charset="0"/>
                <a:cs typeface="Arial" charset="0"/>
              </a:defRPr>
            </a:lvl6pPr>
            <a:lvl7pPr marL="2971800" indent="-228600" eaLnBrk="0" fontAlgn="base" hangingPunct="0">
              <a:spcBef>
                <a:spcPct val="0"/>
              </a:spcBef>
              <a:spcAft>
                <a:spcPct val="0"/>
              </a:spcAft>
              <a:buSzPct val="100000"/>
              <a:defRPr>
                <a:solidFill>
                  <a:schemeClr val="tx1"/>
                </a:solidFill>
                <a:latin typeface="Calibri" pitchFamily="34" charset="0"/>
                <a:cs typeface="Arial" charset="0"/>
              </a:defRPr>
            </a:lvl7pPr>
            <a:lvl8pPr marL="3429000" indent="-228600" eaLnBrk="0" fontAlgn="base" hangingPunct="0">
              <a:spcBef>
                <a:spcPct val="0"/>
              </a:spcBef>
              <a:spcAft>
                <a:spcPct val="0"/>
              </a:spcAft>
              <a:buSzPct val="100000"/>
              <a:defRPr>
                <a:solidFill>
                  <a:schemeClr val="tx1"/>
                </a:solidFill>
                <a:latin typeface="Calibri" pitchFamily="34" charset="0"/>
                <a:cs typeface="Arial" charset="0"/>
              </a:defRPr>
            </a:lvl8pPr>
            <a:lvl9pPr marL="3886200" indent="-228600" eaLnBrk="0" fontAlgn="base" hangingPunct="0">
              <a:spcBef>
                <a:spcPct val="0"/>
              </a:spcBef>
              <a:spcAft>
                <a:spcPct val="0"/>
              </a:spcAft>
              <a:buSzPct val="100000"/>
              <a:defRPr>
                <a:solidFill>
                  <a:schemeClr val="tx1"/>
                </a:solidFill>
                <a:latin typeface="Calibri" pitchFamily="34" charset="0"/>
                <a:cs typeface="Arial" charset="0"/>
              </a:defRPr>
            </a:lvl9pPr>
          </a:lstStyle>
          <a:p>
            <a:fld id="{0EAEBFD3-D362-467A-86E5-7E62F808CB53}" type="slidenum">
              <a:rPr lang="en-US" altLang="en-US">
                <a:solidFill>
                  <a:srgbClr val="898989"/>
                </a:solidFill>
              </a:rPr>
              <a:pPr/>
              <a:t>11</a:t>
            </a:fld>
            <a:endParaRPr lang="en-US" altLang="en-US">
              <a:solidFill>
                <a:srgbClr val="898989"/>
              </a:solidFill>
            </a:endParaRPr>
          </a:p>
        </p:txBody>
      </p:sp>
      <p:sp>
        <p:nvSpPr>
          <p:cNvPr id="48131" name="Title 1"/>
          <p:cNvSpPr>
            <a:spLocks noGrp="1" noChangeArrowheads="1"/>
          </p:cNvSpPr>
          <p:nvPr>
            <p:ph type="title"/>
          </p:nvPr>
        </p:nvSpPr>
        <p:spPr>
          <a:xfrm>
            <a:off x="179388" y="44450"/>
            <a:ext cx="8821737" cy="793750"/>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eaLnBrk="1" hangingPunct="1"/>
            <a:r>
              <a:rPr lang="en-US" altLang="en-US" sz="3000" smtClean="0">
                <a:latin typeface="Times New Roman" pitchFamily="18" charset="0"/>
                <a:cs typeface="Times New Roman" pitchFamily="18" charset="0"/>
              </a:rPr>
              <a:t>Salary increase is arbitrary, once again - we are moving further away from pay grades</a:t>
            </a:r>
          </a:p>
        </p:txBody>
      </p:sp>
      <p:sp>
        <p:nvSpPr>
          <p:cNvPr id="48132" name="Content Placeholder 2"/>
          <p:cNvSpPr>
            <a:spLocks noGrp="1" noChangeArrowheads="1"/>
          </p:cNvSpPr>
          <p:nvPr>
            <p:ph idx="1"/>
          </p:nvPr>
        </p:nvSpPr>
        <p:spPr>
          <a:xfrm>
            <a:off x="4905" y="1052736"/>
            <a:ext cx="8959583" cy="5668963"/>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marL="338138" lvl="1" algn="just" eaLnBrk="1" hangingPunct="1">
              <a:spcBef>
                <a:spcPts val="600"/>
              </a:spcBef>
              <a:spcAft>
                <a:spcPts val="600"/>
              </a:spcAft>
              <a:buFont typeface="Arial" charset="0"/>
              <a:buChar char="•"/>
            </a:pPr>
            <a:r>
              <a:rPr lang="en-US" altLang="en-US" sz="2200" dirty="0" smtClean="0">
                <a:latin typeface="Times New Roman" pitchFamily="18" charset="0"/>
                <a:cs typeface="Times New Roman" pitchFamily="18" charset="0"/>
              </a:rPr>
              <a:t>The planned salary increase in 2020, by ministries, is in the range of 8-15% with no salary classification by job positions or task complexity</a:t>
            </a:r>
          </a:p>
          <a:p>
            <a:pPr marL="515938" lvl="1" indent="-228600" algn="just" eaLnBrk="1" hangingPunct="1">
              <a:spcBef>
                <a:spcPts val="300"/>
              </a:spcBef>
              <a:spcAft>
                <a:spcPts val="300"/>
              </a:spcAft>
              <a:buFont typeface="Arial" panose="020B0604020202020204" pitchFamily="34" charset="0"/>
              <a:buChar char="–"/>
              <a:defRPr/>
            </a:pPr>
            <a:r>
              <a:rPr lang="en-US" altLang="en-US" sz="1600" dirty="0">
                <a:latin typeface="Times New Roman" panose="02020603050405020304" pitchFamily="18" charset="0"/>
                <a:cs typeface="Times New Roman" panose="02020603050405020304" pitchFamily="18" charset="0"/>
              </a:rPr>
              <a:t>Why are generic jobs in the Ministry of Interior (engineer, accountant) allowed higher raises than those in Ministry of Finance or Ministry of Construction?</a:t>
            </a:r>
          </a:p>
          <a:p>
            <a:pPr marL="515938" lvl="1" indent="-228600" algn="just" eaLnBrk="1" hangingPunct="1">
              <a:spcBef>
                <a:spcPts val="300"/>
              </a:spcBef>
              <a:spcAft>
                <a:spcPts val="300"/>
              </a:spcAft>
              <a:buFont typeface="Arial" panose="020B0604020202020204" pitchFamily="34" charset="0"/>
              <a:buChar char="–"/>
              <a:defRPr/>
            </a:pPr>
            <a:r>
              <a:rPr lang="en-US" altLang="en-US" sz="1600" dirty="0">
                <a:latin typeface="Times New Roman" panose="02020603050405020304" pitchFamily="18" charset="0"/>
                <a:cs typeface="Times New Roman" panose="02020603050405020304" pitchFamily="18" charset="0"/>
              </a:rPr>
              <a:t>The only step that is generally made in a good direction: difference in the raises approved to medical and non-medical personnel in the healthcare sector - but even that was without the appropriate analysis</a:t>
            </a:r>
          </a:p>
          <a:p>
            <a:pPr algn="just" eaLnBrk="1" hangingPunct="1">
              <a:spcBef>
                <a:spcPts val="600"/>
              </a:spcBef>
              <a:spcAft>
                <a:spcPts val="600"/>
              </a:spcAft>
            </a:pPr>
            <a:r>
              <a:rPr lang="en-US" altLang="en-US" sz="2200" dirty="0" smtClean="0">
                <a:latin typeface="Times New Roman" pitchFamily="18" charset="0"/>
                <a:cs typeface="Times New Roman" pitchFamily="18" charset="0"/>
              </a:rPr>
              <a:t>It was announced that the pay grade system would be up and running in 2020</a:t>
            </a:r>
          </a:p>
          <a:p>
            <a:pPr marL="515938" lvl="1" indent="-228600" algn="just" eaLnBrk="1" hangingPunct="1">
              <a:spcBef>
                <a:spcPts val="300"/>
              </a:spcBef>
              <a:spcAft>
                <a:spcPts val="300"/>
              </a:spcAft>
              <a:buFont typeface="Arial" panose="020B0604020202020204" pitchFamily="34" charset="0"/>
              <a:buChar char="–"/>
              <a:defRPr/>
            </a:pPr>
            <a:r>
              <a:rPr lang="en-US" altLang="en-US" sz="1600" dirty="0">
                <a:latin typeface="Times New Roman" panose="02020603050405020304" pitchFamily="18" charset="0"/>
                <a:cs typeface="Times New Roman" panose="02020603050405020304" pitchFamily="18" charset="0"/>
              </a:rPr>
              <a:t>And in 2019, it was prescribed by the law that the system would include the security sector, that a single pay base would be defined (the one previously announced, of 15,000 dinars, is too low) and the coefficients for all job positions announced</a:t>
            </a:r>
          </a:p>
          <a:p>
            <a:pPr marL="515938" lvl="1" indent="-228600" algn="just" eaLnBrk="1" hangingPunct="1">
              <a:spcBef>
                <a:spcPts val="300"/>
              </a:spcBef>
              <a:spcAft>
                <a:spcPts val="300"/>
              </a:spcAft>
              <a:buFont typeface="Arial" panose="020B0604020202020204" pitchFamily="34" charset="0"/>
              <a:buChar char="–"/>
              <a:defRPr/>
            </a:pPr>
            <a:r>
              <a:rPr lang="en-US" altLang="en-US" sz="1600" dirty="0">
                <a:latin typeface="Times New Roman" panose="02020603050405020304" pitchFamily="18" charset="0"/>
                <a:cs typeface="Times New Roman" panose="02020603050405020304" pitchFamily="18" charset="0"/>
              </a:rPr>
              <a:t>None of that was done in 2019</a:t>
            </a:r>
          </a:p>
          <a:p>
            <a:pPr marL="338138" lvl="1" algn="just" eaLnBrk="1" hangingPunct="1">
              <a:spcBef>
                <a:spcPts val="600"/>
              </a:spcBef>
              <a:spcAft>
                <a:spcPts val="600"/>
              </a:spcAft>
              <a:buFont typeface="Arial" charset="0"/>
              <a:buChar char="•"/>
            </a:pPr>
            <a:r>
              <a:rPr lang="en-US" altLang="en-US" sz="2200" dirty="0" smtClean="0">
                <a:latin typeface="Times New Roman" pitchFamily="18" charset="0"/>
                <a:cs typeface="Times New Roman" pitchFamily="18" charset="0"/>
              </a:rPr>
              <a:t>The arbitrary salary increase takes us a step further away from an ordered system</a:t>
            </a:r>
          </a:p>
          <a:p>
            <a:pPr marL="515938" lvl="1" indent="-228600" algn="just" eaLnBrk="1" hangingPunct="1">
              <a:spcBef>
                <a:spcPts val="300"/>
              </a:spcBef>
              <a:spcAft>
                <a:spcPts val="300"/>
              </a:spcAft>
              <a:buFont typeface="Arial" panose="020B0604020202020204" pitchFamily="34" charset="0"/>
              <a:buChar char="–"/>
              <a:defRPr/>
            </a:pPr>
            <a:r>
              <a:rPr lang="en-US" altLang="en-US" sz="1600" dirty="0">
                <a:latin typeface="Times New Roman" panose="02020603050405020304" pitchFamily="18" charset="0"/>
                <a:cs typeface="Times New Roman" panose="02020603050405020304" pitchFamily="18" charset="0"/>
              </a:rPr>
              <a:t>Pay grade introduction is now announced for mid-2020. Can pay grades even appear, after all these changes in the wrong direction have been made?</a:t>
            </a:r>
          </a:p>
          <a:p>
            <a:pPr marL="338138" lvl="1" algn="just" eaLnBrk="1" hangingPunct="1">
              <a:spcBef>
                <a:spcPts val="600"/>
              </a:spcBef>
              <a:spcAft>
                <a:spcPts val="600"/>
              </a:spcAft>
            </a:pPr>
            <a:endParaRPr lang="sr-Cyrl-RS" altLang="en-US" sz="1800" dirty="0" smtClean="0">
              <a:latin typeface="Times New Roman" pitchFamily="18" charset="0"/>
              <a:cs typeface="Times New Roman" pitchFamily="18" charset="0"/>
            </a:endParaRPr>
          </a:p>
          <a:p>
            <a:pPr marL="338138" lvl="1" algn="just" eaLnBrk="1" hangingPunct="1">
              <a:spcBef>
                <a:spcPts val="600"/>
              </a:spcBef>
              <a:spcAft>
                <a:spcPts val="600"/>
              </a:spcAft>
            </a:pPr>
            <a:endParaRPr lang="sr-Cyrl-RS" altLang="en-US" sz="1800" dirty="0" smtClean="0">
              <a:latin typeface="Times New Roman" pitchFamily="18" charset="0"/>
              <a:cs typeface="Times New Roman" pitchFamily="18" charset="0"/>
            </a:endParaRPr>
          </a:p>
          <a:p>
            <a:pPr marL="338138" lvl="1" algn="just" eaLnBrk="1" hangingPunct="1">
              <a:spcBef>
                <a:spcPts val="600"/>
              </a:spcBef>
              <a:spcAft>
                <a:spcPts val="600"/>
              </a:spcAft>
              <a:buFont typeface="Arial" charset="0"/>
              <a:buNone/>
            </a:pPr>
            <a:r>
              <a:rPr lang="en-US" altLang="en-US" sz="1800" dirty="0" smtClean="0">
                <a:latin typeface="Times New Roman" pitchFamily="18" charset="0"/>
                <a:cs typeface="Times New Roman" pitchFamily="18" charset="0"/>
              </a:rPr>
              <a:t> </a:t>
            </a:r>
          </a:p>
          <a:p>
            <a:pPr algn="just" eaLnBrk="1" hangingPunct="1">
              <a:spcBef>
                <a:spcPts val="600"/>
              </a:spcBef>
              <a:spcAft>
                <a:spcPts val="600"/>
              </a:spcAft>
              <a:buFont typeface="Arial" charset="0"/>
              <a:buNone/>
            </a:pPr>
            <a:endParaRPr lang="sr-Cyrl-RS" altLang="en-US" sz="2200" dirty="0" smtClean="0">
              <a:latin typeface="Times New Roman" pitchFamily="18" charset="0"/>
              <a:cs typeface="Times New Roman" pitchFamily="18"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buSzPct val="100000"/>
              <a:defRPr>
                <a:solidFill>
                  <a:schemeClr val="tx1"/>
                </a:solidFill>
                <a:latin typeface="Calibri" pitchFamily="34" charset="0"/>
                <a:cs typeface="Arial" charset="0"/>
              </a:defRPr>
            </a:lvl1pPr>
            <a:lvl2pPr marL="742950" indent="-285750">
              <a:buSzPct val="100000"/>
              <a:defRPr>
                <a:solidFill>
                  <a:schemeClr val="tx1"/>
                </a:solidFill>
                <a:latin typeface="Calibri" pitchFamily="34" charset="0"/>
                <a:cs typeface="Arial" charset="0"/>
              </a:defRPr>
            </a:lvl2pPr>
            <a:lvl3pPr marL="1143000" indent="-228600">
              <a:buSzPct val="100000"/>
              <a:defRPr>
                <a:solidFill>
                  <a:schemeClr val="tx1"/>
                </a:solidFill>
                <a:latin typeface="Calibri" pitchFamily="34" charset="0"/>
                <a:cs typeface="Arial" charset="0"/>
              </a:defRPr>
            </a:lvl3pPr>
            <a:lvl4pPr marL="1600200" indent="-228600">
              <a:buSzPct val="100000"/>
              <a:defRPr>
                <a:solidFill>
                  <a:schemeClr val="tx1"/>
                </a:solidFill>
                <a:latin typeface="Calibri" pitchFamily="34" charset="0"/>
                <a:cs typeface="Arial" charset="0"/>
              </a:defRPr>
            </a:lvl4pPr>
            <a:lvl5pPr marL="2057400" indent="-228600">
              <a:buSzPct val="100000"/>
              <a:defRPr>
                <a:solidFill>
                  <a:schemeClr val="tx1"/>
                </a:solidFill>
                <a:latin typeface="Calibri" pitchFamily="34" charset="0"/>
                <a:cs typeface="Arial" charset="0"/>
              </a:defRPr>
            </a:lvl5pPr>
            <a:lvl6pPr marL="2514600" indent="-228600" eaLnBrk="0" fontAlgn="base" hangingPunct="0">
              <a:spcBef>
                <a:spcPct val="0"/>
              </a:spcBef>
              <a:spcAft>
                <a:spcPct val="0"/>
              </a:spcAft>
              <a:buSzPct val="100000"/>
              <a:defRPr>
                <a:solidFill>
                  <a:schemeClr val="tx1"/>
                </a:solidFill>
                <a:latin typeface="Calibri" pitchFamily="34" charset="0"/>
                <a:cs typeface="Arial" charset="0"/>
              </a:defRPr>
            </a:lvl6pPr>
            <a:lvl7pPr marL="2971800" indent="-228600" eaLnBrk="0" fontAlgn="base" hangingPunct="0">
              <a:spcBef>
                <a:spcPct val="0"/>
              </a:spcBef>
              <a:spcAft>
                <a:spcPct val="0"/>
              </a:spcAft>
              <a:buSzPct val="100000"/>
              <a:defRPr>
                <a:solidFill>
                  <a:schemeClr val="tx1"/>
                </a:solidFill>
                <a:latin typeface="Calibri" pitchFamily="34" charset="0"/>
                <a:cs typeface="Arial" charset="0"/>
              </a:defRPr>
            </a:lvl7pPr>
            <a:lvl8pPr marL="3429000" indent="-228600" eaLnBrk="0" fontAlgn="base" hangingPunct="0">
              <a:spcBef>
                <a:spcPct val="0"/>
              </a:spcBef>
              <a:spcAft>
                <a:spcPct val="0"/>
              </a:spcAft>
              <a:buSzPct val="100000"/>
              <a:defRPr>
                <a:solidFill>
                  <a:schemeClr val="tx1"/>
                </a:solidFill>
                <a:latin typeface="Calibri" pitchFamily="34" charset="0"/>
                <a:cs typeface="Arial" charset="0"/>
              </a:defRPr>
            </a:lvl8pPr>
            <a:lvl9pPr marL="3886200" indent="-228600" eaLnBrk="0" fontAlgn="base" hangingPunct="0">
              <a:spcBef>
                <a:spcPct val="0"/>
              </a:spcBef>
              <a:spcAft>
                <a:spcPct val="0"/>
              </a:spcAft>
              <a:buSzPct val="100000"/>
              <a:defRPr>
                <a:solidFill>
                  <a:schemeClr val="tx1"/>
                </a:solidFill>
                <a:latin typeface="Calibri" pitchFamily="34" charset="0"/>
                <a:cs typeface="Arial" charset="0"/>
              </a:defRPr>
            </a:lvl9pPr>
          </a:lstStyle>
          <a:p>
            <a:fld id="{DD5763DE-EF43-4F55-A7DE-9184B732F550}" type="slidenum">
              <a:rPr lang="en-US" altLang="en-US">
                <a:solidFill>
                  <a:srgbClr val="898989"/>
                </a:solidFill>
              </a:rPr>
              <a:pPr/>
              <a:t>12</a:t>
            </a:fld>
            <a:endParaRPr lang="en-US" altLang="en-US">
              <a:solidFill>
                <a:srgbClr val="898989"/>
              </a:solidFill>
            </a:endParaRPr>
          </a:p>
        </p:txBody>
      </p:sp>
      <p:sp>
        <p:nvSpPr>
          <p:cNvPr id="50179" name="Title 1"/>
          <p:cNvSpPr>
            <a:spLocks noGrp="1" noChangeArrowheads="1"/>
          </p:cNvSpPr>
          <p:nvPr>
            <p:ph type="title"/>
          </p:nvPr>
        </p:nvSpPr>
        <p:spPr>
          <a:xfrm>
            <a:off x="179388" y="44450"/>
            <a:ext cx="8821737" cy="793750"/>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eaLnBrk="1" hangingPunct="1"/>
            <a:r>
              <a:rPr lang="en-US" altLang="en-US" sz="3000" smtClean="0">
                <a:latin typeface="Times New Roman" pitchFamily="18" charset="0"/>
                <a:cs typeface="Times New Roman" pitchFamily="18" charset="0"/>
              </a:rPr>
              <a:t>Excessive salary increase has prolonged the harmful employment ban for another year</a:t>
            </a:r>
          </a:p>
        </p:txBody>
      </p:sp>
      <p:sp>
        <p:nvSpPr>
          <p:cNvPr id="50180" name="Content Placeholder 2"/>
          <p:cNvSpPr>
            <a:spLocks noGrp="1" noChangeArrowheads="1"/>
          </p:cNvSpPr>
          <p:nvPr>
            <p:ph idx="1"/>
          </p:nvPr>
        </p:nvSpPr>
        <p:spPr>
          <a:xfrm>
            <a:off x="0" y="1052513"/>
            <a:ext cx="9144000" cy="5616575"/>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marL="338138" lvl="1" algn="just" eaLnBrk="1" hangingPunct="1">
              <a:spcBef>
                <a:spcPts val="400"/>
              </a:spcBef>
              <a:spcAft>
                <a:spcPts val="400"/>
              </a:spcAft>
              <a:buFont typeface="Arial" charset="0"/>
              <a:buChar char="•"/>
            </a:pPr>
            <a:r>
              <a:rPr lang="en-US" altLang="en-US" sz="2200" dirty="0" smtClean="0">
                <a:latin typeface="Times New Roman" pitchFamily="18" charset="0"/>
                <a:cs typeface="Times New Roman" pitchFamily="18" charset="0"/>
              </a:rPr>
              <a:t>The employment ban in the public sector has been in force too long - it has made serious shortages in manpower and it should be lifted  </a:t>
            </a:r>
          </a:p>
          <a:p>
            <a:pPr marL="515938" lvl="1" indent="-228600" algn="just" eaLnBrk="1" hangingPunct="1">
              <a:spcBef>
                <a:spcPts val="300"/>
              </a:spcBef>
              <a:spcAft>
                <a:spcPts val="300"/>
              </a:spcAft>
              <a:buFont typeface="Arial" panose="020B0604020202020204" pitchFamily="34" charset="0"/>
              <a:buChar char="–"/>
              <a:defRPr/>
            </a:pPr>
            <a:r>
              <a:rPr lang="en-US" altLang="en-US" sz="1600" dirty="0">
                <a:latin typeface="Times New Roman" panose="02020603050405020304" pitchFamily="18" charset="0"/>
                <a:cs typeface="Times New Roman" panose="02020603050405020304" pitchFamily="18" charset="0"/>
              </a:rPr>
              <a:t>It has been in force since 2013 and was originally planned to be in force by 2016</a:t>
            </a:r>
          </a:p>
          <a:p>
            <a:pPr marL="338138" lvl="1" algn="just" eaLnBrk="1" hangingPunct="1">
              <a:spcBef>
                <a:spcPts val="400"/>
              </a:spcBef>
              <a:spcAft>
                <a:spcPts val="400"/>
              </a:spcAft>
              <a:buFont typeface="Arial" charset="0"/>
              <a:buChar char="•"/>
            </a:pPr>
            <a:r>
              <a:rPr lang="en-US" altLang="en-US" sz="2200" dirty="0">
                <a:latin typeface="Times New Roman" pitchFamily="18" charset="0"/>
                <a:cs typeface="Times New Roman" pitchFamily="18" charset="0"/>
              </a:rPr>
              <a:t>The Government has finally recognized the need to lift this ban in its Fiscal Strategy for 2020-2022 from June this year</a:t>
            </a:r>
          </a:p>
          <a:p>
            <a:pPr marL="515938" lvl="1" indent="-228600" algn="just" eaLnBrk="1" hangingPunct="1">
              <a:spcBef>
                <a:spcPts val="300"/>
              </a:spcBef>
              <a:spcAft>
                <a:spcPts val="300"/>
              </a:spcAft>
              <a:buFont typeface="Arial" panose="020B0604020202020204" pitchFamily="34" charset="0"/>
              <a:buChar char="–"/>
              <a:defRPr/>
            </a:pPr>
            <a:r>
              <a:rPr lang="en-US" altLang="en-US" sz="1600" dirty="0">
                <a:latin typeface="Times New Roman" panose="02020603050405020304" pitchFamily="18" charset="0"/>
                <a:cs typeface="Times New Roman" panose="02020603050405020304" pitchFamily="18" charset="0"/>
              </a:rPr>
              <a:t>In this document, the Government accepts the harmful effects of this measure: (The ban)... </a:t>
            </a:r>
            <a:r>
              <a:rPr lang="en-US" altLang="en-US" sz="1600" i="1" dirty="0">
                <a:latin typeface="Times New Roman" panose="02020603050405020304" pitchFamily="18" charset="0"/>
                <a:cs typeface="Times New Roman" panose="02020603050405020304" pitchFamily="18" charset="0"/>
              </a:rPr>
              <a:t>has led to a shortage of human resources in certain public administration systems... During 2019, a new, more flexible employment control system shall be designed</a:t>
            </a:r>
            <a:r>
              <a:rPr lang="en-US" altLang="en-US" sz="1600" dirty="0">
                <a:latin typeface="Times New Roman" panose="02020603050405020304" pitchFamily="18" charset="0"/>
                <a:cs typeface="Times New Roman" panose="02020603050405020304" pitchFamily="18" charset="0"/>
              </a:rPr>
              <a:t>... </a:t>
            </a:r>
          </a:p>
          <a:p>
            <a:pPr marL="338138" lvl="1" algn="just" eaLnBrk="1" hangingPunct="1">
              <a:spcBef>
                <a:spcPts val="400"/>
              </a:spcBef>
              <a:spcAft>
                <a:spcPts val="400"/>
              </a:spcAft>
              <a:buFont typeface="Arial" charset="0"/>
              <a:buChar char="•"/>
            </a:pPr>
            <a:r>
              <a:rPr lang="en-US" altLang="en-US" sz="2200" dirty="0" smtClean="0">
                <a:latin typeface="Times New Roman" pitchFamily="18" charset="0"/>
                <a:cs typeface="Times New Roman" pitchFamily="18" charset="0"/>
              </a:rPr>
              <a:t>Only a few months later, the Government had a change of heart</a:t>
            </a:r>
          </a:p>
          <a:p>
            <a:pPr marL="515938" lvl="1" indent="-228600" algn="just" eaLnBrk="1" hangingPunct="1">
              <a:spcBef>
                <a:spcPts val="300"/>
              </a:spcBef>
              <a:spcAft>
                <a:spcPts val="300"/>
              </a:spcAft>
              <a:buFont typeface="Arial" panose="020B0604020202020204" pitchFamily="34" charset="0"/>
              <a:buChar char="–"/>
              <a:defRPr/>
            </a:pPr>
            <a:r>
              <a:rPr lang="en-US" altLang="en-US" sz="1600" dirty="0">
                <a:latin typeface="Times New Roman" panose="02020603050405020304" pitchFamily="18" charset="0"/>
                <a:cs typeface="Times New Roman" panose="02020603050405020304" pitchFamily="18" charset="0"/>
              </a:rPr>
              <a:t>In the draft Budget System Law from September 2019, the employment ban was prolonged to the end of 2020 with the explanation of ... </a:t>
            </a:r>
            <a:r>
              <a:rPr lang="en-US" altLang="en-US" sz="1600" i="1" dirty="0">
                <a:latin typeface="Times New Roman" panose="02020603050405020304" pitchFamily="18" charset="0"/>
                <a:cs typeface="Times New Roman" panose="02020603050405020304" pitchFamily="18" charset="0"/>
              </a:rPr>
              <a:t>The said measure (employment ban) has yielded excellent results in the reduction of the wage bill expenditures</a:t>
            </a:r>
            <a:r>
              <a:rPr lang="en-US" altLang="en-US" sz="1600" dirty="0">
                <a:latin typeface="Times New Roman" panose="02020603050405020304" pitchFamily="18" charset="0"/>
                <a:cs typeface="Times New Roman" panose="02020603050405020304" pitchFamily="18" charset="0"/>
              </a:rPr>
              <a:t>.</a:t>
            </a:r>
          </a:p>
          <a:p>
            <a:pPr marL="515938" lvl="1" indent="-228600" algn="just" eaLnBrk="1" hangingPunct="1">
              <a:spcBef>
                <a:spcPts val="300"/>
              </a:spcBef>
              <a:spcAft>
                <a:spcPts val="300"/>
              </a:spcAft>
              <a:buFont typeface="Arial" panose="020B0604020202020204" pitchFamily="34" charset="0"/>
              <a:buChar char="–"/>
              <a:defRPr/>
            </a:pPr>
            <a:r>
              <a:rPr lang="en-US" altLang="en-US" sz="1600" dirty="0">
                <a:latin typeface="Times New Roman" panose="02020603050405020304" pitchFamily="18" charset="0"/>
                <a:cs typeface="Times New Roman" panose="02020603050405020304" pitchFamily="18" charset="0"/>
              </a:rPr>
              <a:t>The most likely reason for the extension of the ban - the excessive growth of salaries planned in the </a:t>
            </a:r>
            <a:r>
              <a:rPr lang="sr-Latn-RS" altLang="en-US" sz="1600" dirty="0">
                <a:latin typeface="Times New Roman" panose="02020603050405020304" pitchFamily="18" charset="0"/>
                <a:cs typeface="Times New Roman" panose="02020603050405020304" pitchFamily="18" charset="0"/>
              </a:rPr>
              <a:t>supplementary</a:t>
            </a:r>
            <a:r>
              <a:rPr lang="en-US" altLang="en-US" sz="1600" dirty="0">
                <a:latin typeface="Times New Roman" panose="02020603050405020304" pitchFamily="18" charset="0"/>
                <a:cs typeface="Times New Roman" panose="02020603050405020304" pitchFamily="18" charset="0"/>
              </a:rPr>
              <a:t> budget for 2019 </a:t>
            </a:r>
          </a:p>
          <a:p>
            <a:pPr marL="1195388" lvl="3" algn="just" eaLnBrk="1" hangingPunct="1">
              <a:spcBef>
                <a:spcPts val="400"/>
              </a:spcBef>
              <a:spcAft>
                <a:spcPts val="400"/>
              </a:spcAft>
              <a:buFont typeface="Arial" charset="0"/>
              <a:buChar char="•"/>
            </a:pPr>
            <a:r>
              <a:rPr lang="en-US" altLang="en-US" sz="1600" dirty="0" smtClean="0">
                <a:latin typeface="Times New Roman" pitchFamily="18" charset="0"/>
                <a:cs typeface="Times New Roman" pitchFamily="18" charset="0"/>
              </a:rPr>
              <a:t>Thus, savings are made on new employment (which is necessary for many sectors) </a:t>
            </a:r>
          </a:p>
          <a:p>
            <a:pPr marL="515938" lvl="1" indent="-228600" algn="just" eaLnBrk="1" hangingPunct="1">
              <a:spcBef>
                <a:spcPts val="300"/>
              </a:spcBef>
              <a:spcAft>
                <a:spcPts val="300"/>
              </a:spcAft>
              <a:buFont typeface="Arial" panose="020B0604020202020204" pitchFamily="34" charset="0"/>
              <a:buChar char="–"/>
              <a:defRPr/>
            </a:pPr>
            <a:r>
              <a:rPr lang="en-US" altLang="en-US" sz="1600" dirty="0">
                <a:latin typeface="Times New Roman" panose="02020603050405020304" pitchFamily="18" charset="0"/>
                <a:cs typeface="Times New Roman" panose="02020603050405020304" pitchFamily="18" charset="0"/>
              </a:rPr>
              <a:t>Instead of one, we actually have two harmful measures</a:t>
            </a:r>
          </a:p>
          <a:p>
            <a:pPr marL="338138" lvl="1" algn="just" eaLnBrk="1" hangingPunct="1">
              <a:spcBef>
                <a:spcPts val="600"/>
              </a:spcBef>
              <a:spcAft>
                <a:spcPts val="600"/>
              </a:spcAft>
              <a:buFont typeface="Arial" charset="0"/>
              <a:buChar char="•"/>
            </a:pPr>
            <a:endParaRPr lang="sr-Cyrl-RS" altLang="en-US" sz="1800" dirty="0" smtClean="0">
              <a:latin typeface="Times New Roman" pitchFamily="18" charset="0"/>
              <a:cs typeface="Times New Roman" pitchFamily="18" charset="0"/>
            </a:endParaRPr>
          </a:p>
          <a:p>
            <a:pPr marL="338138" lvl="1" algn="just" eaLnBrk="1" hangingPunct="1">
              <a:spcBef>
                <a:spcPts val="600"/>
              </a:spcBef>
              <a:spcAft>
                <a:spcPts val="600"/>
              </a:spcAft>
              <a:buFont typeface="Arial" charset="0"/>
              <a:buChar char="•"/>
            </a:pPr>
            <a:endParaRPr lang="sr-Cyrl-RS" altLang="en-US" sz="1800" dirty="0" smtClean="0">
              <a:latin typeface="Times New Roman" pitchFamily="18" charset="0"/>
              <a:cs typeface="Times New Roman" pitchFamily="18" charset="0"/>
            </a:endParaRPr>
          </a:p>
          <a:p>
            <a:pPr marL="338138" lvl="1" algn="just" eaLnBrk="1" hangingPunct="1">
              <a:spcBef>
                <a:spcPts val="600"/>
              </a:spcBef>
              <a:spcAft>
                <a:spcPts val="600"/>
              </a:spcAft>
              <a:buFont typeface="Arial" charset="0"/>
              <a:buNone/>
            </a:pPr>
            <a:r>
              <a:rPr lang="en-US" altLang="en-US" sz="1800" dirty="0" smtClean="0">
                <a:latin typeface="Times New Roman" pitchFamily="18" charset="0"/>
                <a:cs typeface="Times New Roman" pitchFamily="18" charset="0"/>
              </a:rPr>
              <a:t> </a:t>
            </a:r>
          </a:p>
          <a:p>
            <a:pPr marL="0" indent="0" algn="just" eaLnBrk="1" hangingPunct="1">
              <a:spcBef>
                <a:spcPts val="600"/>
              </a:spcBef>
              <a:spcAft>
                <a:spcPts val="600"/>
              </a:spcAft>
              <a:buFont typeface="Arial" charset="0"/>
              <a:buNone/>
            </a:pPr>
            <a:endParaRPr lang="sr-Cyrl-RS" altLang="en-US" sz="2200" dirty="0" smtClean="0">
              <a:latin typeface="Times New Roman" pitchFamily="18" charset="0"/>
              <a:cs typeface="Times New Roman" pitchFamily="18" charset="0"/>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buSzPct val="100000"/>
              <a:defRPr>
                <a:solidFill>
                  <a:schemeClr val="tx1"/>
                </a:solidFill>
                <a:latin typeface="Calibri" pitchFamily="34" charset="0"/>
                <a:cs typeface="Arial" charset="0"/>
              </a:defRPr>
            </a:lvl1pPr>
            <a:lvl2pPr marL="742950" indent="-285750">
              <a:buSzPct val="100000"/>
              <a:defRPr>
                <a:solidFill>
                  <a:schemeClr val="tx1"/>
                </a:solidFill>
                <a:latin typeface="Calibri" pitchFamily="34" charset="0"/>
                <a:cs typeface="Arial" charset="0"/>
              </a:defRPr>
            </a:lvl2pPr>
            <a:lvl3pPr marL="1143000" indent="-228600">
              <a:buSzPct val="100000"/>
              <a:defRPr>
                <a:solidFill>
                  <a:schemeClr val="tx1"/>
                </a:solidFill>
                <a:latin typeface="Calibri" pitchFamily="34" charset="0"/>
                <a:cs typeface="Arial" charset="0"/>
              </a:defRPr>
            </a:lvl3pPr>
            <a:lvl4pPr marL="1600200" indent="-228600">
              <a:buSzPct val="100000"/>
              <a:defRPr>
                <a:solidFill>
                  <a:schemeClr val="tx1"/>
                </a:solidFill>
                <a:latin typeface="Calibri" pitchFamily="34" charset="0"/>
                <a:cs typeface="Arial" charset="0"/>
              </a:defRPr>
            </a:lvl4pPr>
            <a:lvl5pPr marL="2057400" indent="-228600">
              <a:buSzPct val="100000"/>
              <a:defRPr>
                <a:solidFill>
                  <a:schemeClr val="tx1"/>
                </a:solidFill>
                <a:latin typeface="Calibri" pitchFamily="34" charset="0"/>
                <a:cs typeface="Arial" charset="0"/>
              </a:defRPr>
            </a:lvl5pPr>
            <a:lvl6pPr marL="2514600" indent="-228600" eaLnBrk="0" fontAlgn="base" hangingPunct="0">
              <a:spcBef>
                <a:spcPct val="0"/>
              </a:spcBef>
              <a:spcAft>
                <a:spcPct val="0"/>
              </a:spcAft>
              <a:buSzPct val="100000"/>
              <a:defRPr>
                <a:solidFill>
                  <a:schemeClr val="tx1"/>
                </a:solidFill>
                <a:latin typeface="Calibri" pitchFamily="34" charset="0"/>
                <a:cs typeface="Arial" charset="0"/>
              </a:defRPr>
            </a:lvl6pPr>
            <a:lvl7pPr marL="2971800" indent="-228600" eaLnBrk="0" fontAlgn="base" hangingPunct="0">
              <a:spcBef>
                <a:spcPct val="0"/>
              </a:spcBef>
              <a:spcAft>
                <a:spcPct val="0"/>
              </a:spcAft>
              <a:buSzPct val="100000"/>
              <a:defRPr>
                <a:solidFill>
                  <a:schemeClr val="tx1"/>
                </a:solidFill>
                <a:latin typeface="Calibri" pitchFamily="34" charset="0"/>
                <a:cs typeface="Arial" charset="0"/>
              </a:defRPr>
            </a:lvl7pPr>
            <a:lvl8pPr marL="3429000" indent="-228600" eaLnBrk="0" fontAlgn="base" hangingPunct="0">
              <a:spcBef>
                <a:spcPct val="0"/>
              </a:spcBef>
              <a:spcAft>
                <a:spcPct val="0"/>
              </a:spcAft>
              <a:buSzPct val="100000"/>
              <a:defRPr>
                <a:solidFill>
                  <a:schemeClr val="tx1"/>
                </a:solidFill>
                <a:latin typeface="Calibri" pitchFamily="34" charset="0"/>
                <a:cs typeface="Arial" charset="0"/>
              </a:defRPr>
            </a:lvl8pPr>
            <a:lvl9pPr marL="3886200" indent="-228600" eaLnBrk="0" fontAlgn="base" hangingPunct="0">
              <a:spcBef>
                <a:spcPct val="0"/>
              </a:spcBef>
              <a:spcAft>
                <a:spcPct val="0"/>
              </a:spcAft>
              <a:buSzPct val="100000"/>
              <a:defRPr>
                <a:solidFill>
                  <a:schemeClr val="tx1"/>
                </a:solidFill>
                <a:latin typeface="Calibri" pitchFamily="34" charset="0"/>
                <a:cs typeface="Arial" charset="0"/>
              </a:defRPr>
            </a:lvl9pPr>
          </a:lstStyle>
          <a:p>
            <a:fld id="{0A6B69F3-E199-44F4-B7C0-71050E624BB7}" type="slidenum">
              <a:rPr lang="en-US" altLang="en-US">
                <a:solidFill>
                  <a:srgbClr val="898989"/>
                </a:solidFill>
              </a:rPr>
              <a:pPr/>
              <a:t>13</a:t>
            </a:fld>
            <a:endParaRPr lang="en-US" altLang="en-US">
              <a:solidFill>
                <a:srgbClr val="898989"/>
              </a:solidFill>
            </a:endParaRPr>
          </a:p>
        </p:txBody>
      </p:sp>
      <p:sp>
        <p:nvSpPr>
          <p:cNvPr id="52227" name="Title 1"/>
          <p:cNvSpPr>
            <a:spLocks noGrp="1" noChangeArrowheads="1"/>
          </p:cNvSpPr>
          <p:nvPr>
            <p:ph type="title"/>
          </p:nvPr>
        </p:nvSpPr>
        <p:spPr>
          <a:xfrm>
            <a:off x="179388" y="188913"/>
            <a:ext cx="8821737" cy="793750"/>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eaLnBrk="1" hangingPunct="1"/>
            <a:r>
              <a:rPr lang="en-US" altLang="en-US" sz="3000" smtClean="0">
                <a:latin typeface="Times New Roman" pitchFamily="18" charset="0"/>
                <a:cs typeface="Times New Roman" pitchFamily="18" charset="0"/>
              </a:rPr>
              <a:t>There is a risk of an additional decrease of the fiscal space in 2020 </a:t>
            </a:r>
          </a:p>
        </p:txBody>
      </p:sp>
      <p:sp>
        <p:nvSpPr>
          <p:cNvPr id="52228" name="Content Placeholder 2"/>
          <p:cNvSpPr>
            <a:spLocks noGrp="1" noChangeArrowheads="1"/>
          </p:cNvSpPr>
          <p:nvPr>
            <p:ph idx="1"/>
          </p:nvPr>
        </p:nvSpPr>
        <p:spPr>
          <a:xfrm>
            <a:off x="179388" y="1268413"/>
            <a:ext cx="8856662" cy="5087937"/>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marL="338138" lvl="1" algn="just" eaLnBrk="1" hangingPunct="1">
              <a:spcBef>
                <a:spcPts val="500"/>
              </a:spcBef>
              <a:spcAft>
                <a:spcPts val="500"/>
              </a:spcAft>
              <a:buFont typeface="Arial" charset="0"/>
              <a:buChar char="•"/>
            </a:pPr>
            <a:r>
              <a:rPr lang="en-US" altLang="en-US" sz="2200" dirty="0" smtClean="0">
                <a:latin typeface="Times New Roman" pitchFamily="18" charset="0"/>
                <a:cs typeface="Times New Roman" pitchFamily="18" charset="0"/>
              </a:rPr>
              <a:t>The Government had a chance to allocate more funds to incentivize growth in 2019 already, but it chose other priorities</a:t>
            </a:r>
          </a:p>
          <a:p>
            <a:pPr marL="515938" lvl="1" indent="-228600" algn="just" eaLnBrk="1" hangingPunct="1">
              <a:spcBef>
                <a:spcPts val="300"/>
              </a:spcBef>
              <a:spcAft>
                <a:spcPts val="300"/>
              </a:spcAft>
              <a:buFont typeface="Arial" panose="020B0604020202020204" pitchFamily="34" charset="0"/>
              <a:buChar char="–"/>
              <a:defRPr/>
            </a:pPr>
            <a:r>
              <a:rPr lang="en-US" altLang="en-US" sz="1700" dirty="0">
                <a:latin typeface="Times New Roman" panose="02020603050405020304" pitchFamily="18" charset="0"/>
                <a:cs typeface="Times New Roman" panose="02020603050405020304" pitchFamily="18" charset="0"/>
              </a:rPr>
              <a:t>They prioritized a large increase of expenditures for the army and the police (and even then, these unusually large expenditures were further increased in the </a:t>
            </a:r>
            <a:r>
              <a:rPr lang="sr-Latn-RS" altLang="en-US" sz="1700" dirty="0">
                <a:latin typeface="Times New Roman" panose="02020603050405020304" pitchFamily="18" charset="0"/>
                <a:cs typeface="Times New Roman" panose="02020603050405020304" pitchFamily="18" charset="0"/>
              </a:rPr>
              <a:t>supplementary budget</a:t>
            </a:r>
            <a:r>
              <a:rPr lang="en-US" altLang="en-US" sz="1700" dirty="0">
                <a:latin typeface="Times New Roman" panose="02020603050405020304" pitchFamily="18" charset="0"/>
                <a:cs typeface="Times New Roman" panose="02020603050405020304" pitchFamily="18" charset="0"/>
              </a:rPr>
              <a:t>)</a:t>
            </a:r>
          </a:p>
          <a:p>
            <a:pPr marL="338138" lvl="1" algn="just" eaLnBrk="1" hangingPunct="1">
              <a:spcBef>
                <a:spcPts val="500"/>
              </a:spcBef>
              <a:spcAft>
                <a:spcPts val="500"/>
              </a:spcAft>
              <a:buFont typeface="Arial" charset="0"/>
              <a:buChar char="•"/>
            </a:pPr>
            <a:r>
              <a:rPr lang="en-US" altLang="en-US" sz="2200" dirty="0" smtClean="0">
                <a:latin typeface="Times New Roman" pitchFamily="18" charset="0"/>
                <a:cs typeface="Times New Roman" pitchFamily="18" charset="0"/>
              </a:rPr>
              <a:t>A similar situation could take place in 2020, again</a:t>
            </a:r>
          </a:p>
          <a:p>
            <a:pPr marL="515938" lvl="1" indent="-228600" algn="just" eaLnBrk="1" hangingPunct="1">
              <a:spcBef>
                <a:spcPts val="300"/>
              </a:spcBef>
              <a:spcAft>
                <a:spcPts val="300"/>
              </a:spcAft>
              <a:buFont typeface="Arial" panose="020B0604020202020204" pitchFamily="34" charset="0"/>
              <a:buChar char="–"/>
              <a:defRPr/>
            </a:pPr>
            <a:r>
              <a:rPr lang="en-US" altLang="en-US" sz="1700" dirty="0">
                <a:latin typeface="Times New Roman" panose="02020603050405020304" pitchFamily="18" charset="0"/>
                <a:cs typeface="Times New Roman" panose="02020603050405020304" pitchFamily="18" charset="0"/>
              </a:rPr>
              <a:t>It is already almost definite that the excessive growth of salaries in the public sector will cause the tax relaxation for the economy to be only a half of what the Fiscal Council had proposed (e.g. just under 10 </a:t>
            </a:r>
            <a:r>
              <a:rPr lang="en-US" altLang="en-US" sz="1700" dirty="0" err="1">
                <a:latin typeface="Times New Roman" panose="02020603050405020304" pitchFamily="18" charset="0"/>
                <a:cs typeface="Times New Roman" panose="02020603050405020304" pitchFamily="18" charset="0"/>
              </a:rPr>
              <a:t>bn</a:t>
            </a:r>
            <a:r>
              <a:rPr lang="en-US" altLang="en-US" sz="1700" dirty="0">
                <a:latin typeface="Times New Roman" panose="02020603050405020304" pitchFamily="18" charset="0"/>
                <a:cs typeface="Times New Roman" panose="02020603050405020304" pitchFamily="18" charset="0"/>
              </a:rPr>
              <a:t> dinars) - that is the announcement from the Government</a:t>
            </a:r>
          </a:p>
          <a:p>
            <a:pPr marL="515938" lvl="1" indent="-228600" algn="just" eaLnBrk="1" hangingPunct="1">
              <a:spcBef>
                <a:spcPts val="300"/>
              </a:spcBef>
              <a:spcAft>
                <a:spcPts val="300"/>
              </a:spcAft>
              <a:buFont typeface="Arial" panose="020B0604020202020204" pitchFamily="34" charset="0"/>
              <a:buChar char="–"/>
              <a:defRPr/>
            </a:pPr>
            <a:r>
              <a:rPr lang="en-US" altLang="en-US" sz="1700" dirty="0">
                <a:latin typeface="Times New Roman" panose="02020603050405020304" pitchFamily="18" charset="0"/>
                <a:cs typeface="Times New Roman" panose="02020603050405020304" pitchFamily="18" charset="0"/>
              </a:rPr>
              <a:t>And if the expenditures for the army and the police stay at the same level as in 2019 (almost four times higher than comparable CEE countries), almost the entire fiscal space will be used up.</a:t>
            </a:r>
          </a:p>
          <a:p>
            <a:pPr marL="338138" lvl="1" algn="just" eaLnBrk="1" hangingPunct="1">
              <a:spcBef>
                <a:spcPts val="500"/>
              </a:spcBef>
              <a:spcAft>
                <a:spcPts val="500"/>
              </a:spcAft>
              <a:buFont typeface="Arial" charset="0"/>
              <a:buChar char="•"/>
            </a:pPr>
            <a:r>
              <a:rPr lang="en-US" altLang="en-US" sz="2200" dirty="0">
                <a:latin typeface="Times New Roman" pitchFamily="18" charset="0"/>
                <a:cs typeface="Times New Roman" pitchFamily="18" charset="0"/>
              </a:rPr>
              <a:t>In that case, there would practically be no funds left for the necessary increase of investments in infrastructure</a:t>
            </a:r>
          </a:p>
          <a:p>
            <a:pPr marL="515938" lvl="1" indent="-228600" algn="just" eaLnBrk="1" hangingPunct="1">
              <a:spcBef>
                <a:spcPts val="300"/>
              </a:spcBef>
              <a:spcAft>
                <a:spcPts val="300"/>
              </a:spcAft>
              <a:buFont typeface="Arial" panose="020B0604020202020204" pitchFamily="34" charset="0"/>
              <a:buChar char="–"/>
              <a:defRPr/>
            </a:pPr>
            <a:r>
              <a:rPr lang="en-US" altLang="en-US" sz="1700" dirty="0">
                <a:latin typeface="Times New Roman" panose="02020603050405020304" pitchFamily="18" charset="0"/>
                <a:cs typeface="Times New Roman" panose="02020603050405020304" pitchFamily="18" charset="0"/>
              </a:rPr>
              <a:t>This is especially dangerous having in mind the uncertain economic growth</a:t>
            </a:r>
          </a:p>
          <a:p>
            <a:pPr marL="338138" lvl="1" algn="just" eaLnBrk="1" hangingPunct="1">
              <a:spcBef>
                <a:spcPts val="600"/>
              </a:spcBef>
              <a:spcAft>
                <a:spcPts val="600"/>
              </a:spcAft>
              <a:buFont typeface="Arial" charset="0"/>
              <a:buNone/>
            </a:pPr>
            <a:endParaRPr lang="sr-Cyrl-RS" altLang="en-US" sz="1800" dirty="0" smtClean="0">
              <a:latin typeface="Times New Roman" pitchFamily="18" charset="0"/>
              <a:cs typeface="Times New Roman" pitchFamily="18" charset="0"/>
            </a:endParaRPr>
          </a:p>
          <a:p>
            <a:pPr marL="338138" lvl="1" algn="just" eaLnBrk="1" hangingPunct="1">
              <a:spcBef>
                <a:spcPts val="600"/>
              </a:spcBef>
              <a:spcAft>
                <a:spcPts val="600"/>
              </a:spcAft>
            </a:pPr>
            <a:endParaRPr lang="sr-Cyrl-RS" altLang="en-US" sz="1800" dirty="0" smtClean="0">
              <a:latin typeface="Times New Roman" pitchFamily="18" charset="0"/>
              <a:cs typeface="Times New Roman" pitchFamily="18" charset="0"/>
            </a:endParaRPr>
          </a:p>
          <a:p>
            <a:pPr marL="338138" lvl="1" algn="just" eaLnBrk="1" hangingPunct="1">
              <a:spcBef>
                <a:spcPts val="600"/>
              </a:spcBef>
              <a:spcAft>
                <a:spcPts val="600"/>
              </a:spcAft>
              <a:buFont typeface="Arial" charset="0"/>
              <a:buNone/>
            </a:pPr>
            <a:r>
              <a:rPr lang="en-US" altLang="en-US" sz="1800" dirty="0" smtClean="0">
                <a:latin typeface="Times New Roman" pitchFamily="18" charset="0"/>
                <a:cs typeface="Times New Roman" pitchFamily="18" charset="0"/>
              </a:rPr>
              <a:t> </a:t>
            </a:r>
          </a:p>
          <a:p>
            <a:pPr marL="0" indent="0" algn="just" eaLnBrk="1" hangingPunct="1">
              <a:spcBef>
                <a:spcPts val="600"/>
              </a:spcBef>
              <a:spcAft>
                <a:spcPts val="600"/>
              </a:spcAft>
              <a:buFont typeface="Arial" charset="0"/>
              <a:buNone/>
            </a:pPr>
            <a:endParaRPr lang="sr-Cyrl-RS" altLang="en-US" sz="2200" dirty="0" smtClean="0">
              <a:latin typeface="Times New Roman" pitchFamily="18" charset="0"/>
              <a:cs typeface="Times New Roman" pitchFamily="18"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buSzPct val="100000"/>
              <a:defRPr>
                <a:solidFill>
                  <a:schemeClr val="tx1"/>
                </a:solidFill>
                <a:latin typeface="Calibri" pitchFamily="34" charset="0"/>
                <a:cs typeface="Arial" charset="0"/>
              </a:defRPr>
            </a:lvl1pPr>
            <a:lvl2pPr marL="742950" indent="-285750">
              <a:buSzPct val="100000"/>
              <a:defRPr>
                <a:solidFill>
                  <a:schemeClr val="tx1"/>
                </a:solidFill>
                <a:latin typeface="Calibri" pitchFamily="34" charset="0"/>
                <a:cs typeface="Arial" charset="0"/>
              </a:defRPr>
            </a:lvl2pPr>
            <a:lvl3pPr marL="1143000" indent="-228600">
              <a:buSzPct val="100000"/>
              <a:defRPr>
                <a:solidFill>
                  <a:schemeClr val="tx1"/>
                </a:solidFill>
                <a:latin typeface="Calibri" pitchFamily="34" charset="0"/>
                <a:cs typeface="Arial" charset="0"/>
              </a:defRPr>
            </a:lvl3pPr>
            <a:lvl4pPr marL="1600200" indent="-228600">
              <a:buSzPct val="100000"/>
              <a:defRPr>
                <a:solidFill>
                  <a:schemeClr val="tx1"/>
                </a:solidFill>
                <a:latin typeface="Calibri" pitchFamily="34" charset="0"/>
                <a:cs typeface="Arial" charset="0"/>
              </a:defRPr>
            </a:lvl4pPr>
            <a:lvl5pPr marL="2057400" indent="-228600">
              <a:buSzPct val="100000"/>
              <a:defRPr>
                <a:solidFill>
                  <a:schemeClr val="tx1"/>
                </a:solidFill>
                <a:latin typeface="Calibri" pitchFamily="34" charset="0"/>
                <a:cs typeface="Arial" charset="0"/>
              </a:defRPr>
            </a:lvl5pPr>
            <a:lvl6pPr marL="2514600" indent="-228600" eaLnBrk="0" fontAlgn="base" hangingPunct="0">
              <a:spcBef>
                <a:spcPct val="0"/>
              </a:spcBef>
              <a:spcAft>
                <a:spcPct val="0"/>
              </a:spcAft>
              <a:buSzPct val="100000"/>
              <a:defRPr>
                <a:solidFill>
                  <a:schemeClr val="tx1"/>
                </a:solidFill>
                <a:latin typeface="Calibri" pitchFamily="34" charset="0"/>
                <a:cs typeface="Arial" charset="0"/>
              </a:defRPr>
            </a:lvl6pPr>
            <a:lvl7pPr marL="2971800" indent="-228600" eaLnBrk="0" fontAlgn="base" hangingPunct="0">
              <a:spcBef>
                <a:spcPct val="0"/>
              </a:spcBef>
              <a:spcAft>
                <a:spcPct val="0"/>
              </a:spcAft>
              <a:buSzPct val="100000"/>
              <a:defRPr>
                <a:solidFill>
                  <a:schemeClr val="tx1"/>
                </a:solidFill>
                <a:latin typeface="Calibri" pitchFamily="34" charset="0"/>
                <a:cs typeface="Arial" charset="0"/>
              </a:defRPr>
            </a:lvl7pPr>
            <a:lvl8pPr marL="3429000" indent="-228600" eaLnBrk="0" fontAlgn="base" hangingPunct="0">
              <a:spcBef>
                <a:spcPct val="0"/>
              </a:spcBef>
              <a:spcAft>
                <a:spcPct val="0"/>
              </a:spcAft>
              <a:buSzPct val="100000"/>
              <a:defRPr>
                <a:solidFill>
                  <a:schemeClr val="tx1"/>
                </a:solidFill>
                <a:latin typeface="Calibri" pitchFamily="34" charset="0"/>
                <a:cs typeface="Arial" charset="0"/>
              </a:defRPr>
            </a:lvl8pPr>
            <a:lvl9pPr marL="3886200" indent="-228600" eaLnBrk="0" fontAlgn="base" hangingPunct="0">
              <a:spcBef>
                <a:spcPct val="0"/>
              </a:spcBef>
              <a:spcAft>
                <a:spcPct val="0"/>
              </a:spcAft>
              <a:buSzPct val="100000"/>
              <a:defRPr>
                <a:solidFill>
                  <a:schemeClr val="tx1"/>
                </a:solidFill>
                <a:latin typeface="Calibri" pitchFamily="34" charset="0"/>
                <a:cs typeface="Arial" charset="0"/>
              </a:defRPr>
            </a:lvl9pPr>
          </a:lstStyle>
          <a:p>
            <a:fld id="{5848079B-16A8-438F-8D3A-66BC4ACC16AC}" type="slidenum">
              <a:rPr lang="en-US" altLang="en-US">
                <a:solidFill>
                  <a:srgbClr val="898989"/>
                </a:solidFill>
              </a:rPr>
              <a:pPr/>
              <a:t>2</a:t>
            </a:fld>
            <a:endParaRPr lang="en-US" altLang="en-US">
              <a:solidFill>
                <a:srgbClr val="898989"/>
              </a:solidFill>
            </a:endParaRPr>
          </a:p>
        </p:txBody>
      </p:sp>
      <p:sp>
        <p:nvSpPr>
          <p:cNvPr id="29699" name="Title 1"/>
          <p:cNvSpPr>
            <a:spLocks noGrp="1" noChangeArrowheads="1"/>
          </p:cNvSpPr>
          <p:nvPr>
            <p:ph type="title"/>
          </p:nvPr>
        </p:nvSpPr>
        <p:spPr>
          <a:xfrm>
            <a:off x="160338" y="12700"/>
            <a:ext cx="8821737" cy="525463"/>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eaLnBrk="1" hangingPunct="1"/>
            <a:r>
              <a:rPr lang="en-US" altLang="en-US" sz="3000" smtClean="0">
                <a:latin typeface="Times New Roman" pitchFamily="18" charset="0"/>
                <a:cs typeface="Times New Roman" pitchFamily="18" charset="0"/>
              </a:rPr>
              <a:t>Basic recommendations</a:t>
            </a:r>
          </a:p>
        </p:txBody>
      </p:sp>
      <p:sp>
        <p:nvSpPr>
          <p:cNvPr id="29700" name="Content Placeholder 2"/>
          <p:cNvSpPr>
            <a:spLocks noGrp="1" noChangeArrowheads="1"/>
          </p:cNvSpPr>
          <p:nvPr>
            <p:ph idx="1"/>
          </p:nvPr>
        </p:nvSpPr>
        <p:spPr>
          <a:xfrm>
            <a:off x="-28393" y="548680"/>
            <a:ext cx="9145588" cy="6018213"/>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algn="just" eaLnBrk="1" hangingPunct="1">
              <a:spcBef>
                <a:spcPts val="400"/>
              </a:spcBef>
              <a:spcAft>
                <a:spcPts val="400"/>
              </a:spcAft>
            </a:pPr>
            <a:r>
              <a:rPr lang="en-US" altLang="en-US" sz="2000" dirty="0" smtClean="0">
                <a:latin typeface="Times New Roman" pitchFamily="18" charset="0"/>
                <a:cs typeface="Times New Roman" pitchFamily="18" charset="0"/>
              </a:rPr>
              <a:t>There will be a </a:t>
            </a:r>
            <a:r>
              <a:rPr lang="sr-Latn-RS" altLang="en-US" sz="2000" dirty="0" smtClean="0">
                <a:latin typeface="Times New Roman" pitchFamily="18" charset="0"/>
                <a:cs typeface="Times New Roman" pitchFamily="18" charset="0"/>
              </a:rPr>
              <a:t>budget </a:t>
            </a:r>
            <a:r>
              <a:rPr lang="en-US" altLang="en-US" sz="2000" dirty="0" smtClean="0">
                <a:latin typeface="Times New Roman" pitchFamily="18" charset="0"/>
                <a:cs typeface="Times New Roman" pitchFamily="18" charset="0"/>
              </a:rPr>
              <a:t>surplus of about 45 </a:t>
            </a:r>
            <a:r>
              <a:rPr lang="en-US" altLang="en-US" sz="2000" dirty="0" err="1" smtClean="0">
                <a:latin typeface="Times New Roman" pitchFamily="18" charset="0"/>
                <a:cs typeface="Times New Roman" pitchFamily="18" charset="0"/>
              </a:rPr>
              <a:t>bn</a:t>
            </a:r>
            <a:r>
              <a:rPr lang="en-US" altLang="en-US" sz="2000" dirty="0" smtClean="0">
                <a:latin typeface="Times New Roman" pitchFamily="18" charset="0"/>
                <a:cs typeface="Times New Roman" pitchFamily="18" charset="0"/>
              </a:rPr>
              <a:t> dinars in 2020 that should be put towards the largest objective needs in the country, which are:</a:t>
            </a:r>
          </a:p>
          <a:p>
            <a:pPr lvl="1" algn="just" eaLnBrk="1" hangingPunct="1">
              <a:spcBef>
                <a:spcPts val="400"/>
              </a:spcBef>
              <a:spcAft>
                <a:spcPts val="400"/>
              </a:spcAft>
            </a:pPr>
            <a:r>
              <a:rPr lang="en-US" altLang="en-US" sz="1500" dirty="0" smtClean="0">
                <a:latin typeface="Times New Roman" pitchFamily="18" charset="0"/>
                <a:cs typeface="Times New Roman" pitchFamily="18" charset="0"/>
              </a:rPr>
              <a:t>Low economic growth: In 2019, most likely just over 3% (instead of the planned 3.5%), </a:t>
            </a:r>
            <a:r>
              <a:rPr lang="en-GB" altLang="en-US" sz="1500" dirty="0" smtClean="0">
                <a:latin typeface="Times New Roman" pitchFamily="18" charset="0"/>
                <a:cs typeface="Times New Roman" pitchFamily="18" charset="0"/>
              </a:rPr>
              <a:t>once </a:t>
            </a:r>
            <a:r>
              <a:rPr lang="en-US" altLang="en-US" sz="1500" dirty="0" smtClean="0">
                <a:latin typeface="Times New Roman" pitchFamily="18" charset="0"/>
                <a:cs typeface="Times New Roman" pitchFamily="18" charset="0"/>
              </a:rPr>
              <a:t>again below CEE </a:t>
            </a:r>
            <a:r>
              <a:rPr lang="en-GB" altLang="en-US" sz="1500" dirty="0" smtClean="0">
                <a:latin typeface="Times New Roman" pitchFamily="18" charset="0"/>
                <a:cs typeface="Times New Roman" pitchFamily="18" charset="0"/>
              </a:rPr>
              <a:t>countries</a:t>
            </a:r>
            <a:r>
              <a:rPr lang="sr-Latn-RS" altLang="en-US" sz="1500" dirty="0" smtClean="0">
                <a:latin typeface="Times New Roman" pitchFamily="18" charset="0"/>
                <a:cs typeface="Times New Roman" pitchFamily="18" charset="0"/>
              </a:rPr>
              <a:t>;</a:t>
            </a:r>
            <a:r>
              <a:rPr lang="en-US" altLang="en-US" sz="1500" dirty="0" smtClean="0">
                <a:latin typeface="Times New Roman" pitchFamily="18" charset="0"/>
                <a:cs typeface="Times New Roman" pitchFamily="18" charset="0"/>
              </a:rPr>
              <a:t> probably similar growth in 2020 (about 3%). </a:t>
            </a:r>
          </a:p>
          <a:p>
            <a:pPr lvl="1" algn="just" eaLnBrk="1" hangingPunct="1">
              <a:spcBef>
                <a:spcPts val="400"/>
              </a:spcBef>
              <a:spcAft>
                <a:spcPts val="400"/>
              </a:spcAft>
            </a:pPr>
            <a:r>
              <a:rPr lang="en-US" altLang="en-US" sz="1500" dirty="0" smtClean="0">
                <a:latin typeface="Times New Roman" pitchFamily="18" charset="0"/>
                <a:cs typeface="Times New Roman" pitchFamily="18" charset="0"/>
              </a:rPr>
              <a:t>Undeveloped infrastructure - impedes economic growth, but also decreases the quality of life: environment pollution</a:t>
            </a:r>
            <a:r>
              <a:rPr lang="en-GB" altLang="en-US" sz="1500" dirty="0" smtClean="0">
                <a:latin typeface="Times New Roman" pitchFamily="18" charset="0"/>
                <a:cs typeface="Times New Roman" pitchFamily="18" charset="0"/>
              </a:rPr>
              <a:t> is</a:t>
            </a:r>
            <a:r>
              <a:rPr lang="sr-Cyrl-RS" altLang="en-US" sz="1500" dirty="0" smtClean="0">
                <a:latin typeface="Times New Roman" pitchFamily="18" charset="0"/>
                <a:cs typeface="Times New Roman" pitchFamily="18" charset="0"/>
              </a:rPr>
              <a:t> </a:t>
            </a:r>
            <a:r>
              <a:rPr lang="sr-Latn-RS" altLang="en-US" sz="1500" dirty="0" smtClean="0">
                <a:latin typeface="Times New Roman" pitchFamily="18" charset="0"/>
                <a:cs typeface="Times New Roman" pitchFamily="18" charset="0"/>
              </a:rPr>
              <a:t>e</a:t>
            </a:r>
            <a:r>
              <a:rPr lang="en-US" altLang="en-US" sz="1500" dirty="0" smtClean="0">
                <a:latin typeface="Times New Roman" pitchFamily="18" charset="0"/>
                <a:cs typeface="Times New Roman" pitchFamily="18" charset="0"/>
              </a:rPr>
              <a:t>specially problematic</a:t>
            </a:r>
            <a:r>
              <a:rPr lang="sr-Latn-RS" altLang="en-US" sz="1500" dirty="0" smtClean="0">
                <a:latin typeface="Times New Roman" pitchFamily="18" charset="0"/>
                <a:cs typeface="Times New Roman" pitchFamily="18" charset="0"/>
              </a:rPr>
              <a:t>,</a:t>
            </a:r>
            <a:r>
              <a:rPr lang="en-US" altLang="en-US" sz="1500" dirty="0" smtClean="0">
                <a:latin typeface="Times New Roman" pitchFamily="18" charset="0"/>
                <a:cs typeface="Times New Roman" pitchFamily="18" charset="0"/>
              </a:rPr>
              <a:t> threat to human health</a:t>
            </a:r>
          </a:p>
          <a:p>
            <a:pPr algn="just" eaLnBrk="1" hangingPunct="1">
              <a:spcBef>
                <a:spcPts val="400"/>
              </a:spcBef>
              <a:spcAft>
                <a:spcPts val="400"/>
              </a:spcAft>
            </a:pPr>
            <a:r>
              <a:rPr lang="en-US" altLang="en-US" sz="2000" dirty="0" smtClean="0">
                <a:latin typeface="Times New Roman" pitchFamily="18" charset="0"/>
                <a:cs typeface="Times New Roman" pitchFamily="18" charset="0"/>
              </a:rPr>
              <a:t>Fiscal Council recommendation for the use of surplus funds</a:t>
            </a:r>
            <a:r>
              <a:rPr lang="sr-Latn-RS" altLang="en-US" sz="2000" dirty="0" smtClean="0">
                <a:latin typeface="Times New Roman" pitchFamily="18" charset="0"/>
                <a:cs typeface="Times New Roman" pitchFamily="18" charset="0"/>
              </a:rPr>
              <a:t>:</a:t>
            </a:r>
            <a:endParaRPr lang="en-US" altLang="en-US" sz="2000" dirty="0" smtClean="0">
              <a:latin typeface="Times New Roman" pitchFamily="18" charset="0"/>
              <a:cs typeface="Times New Roman" pitchFamily="18" charset="0"/>
            </a:endParaRPr>
          </a:p>
          <a:p>
            <a:pPr lvl="1" algn="just" eaLnBrk="1" hangingPunct="1">
              <a:spcBef>
                <a:spcPts val="400"/>
              </a:spcBef>
              <a:spcAft>
                <a:spcPts val="400"/>
              </a:spcAft>
            </a:pPr>
            <a:r>
              <a:rPr lang="en-US" altLang="en-US" sz="1500" dirty="0" smtClean="0">
                <a:latin typeface="Times New Roman" pitchFamily="18" charset="0"/>
                <a:cs typeface="Times New Roman" pitchFamily="18" charset="0"/>
              </a:rPr>
              <a:t>Somewhat under 20 </a:t>
            </a:r>
            <a:r>
              <a:rPr lang="en-US" altLang="en-US" sz="1500" dirty="0" err="1" smtClean="0">
                <a:latin typeface="Times New Roman" pitchFamily="18" charset="0"/>
                <a:cs typeface="Times New Roman" pitchFamily="18" charset="0"/>
              </a:rPr>
              <a:t>bn</a:t>
            </a:r>
            <a:r>
              <a:rPr lang="en-US" altLang="en-US" sz="1500" dirty="0" smtClean="0">
                <a:latin typeface="Times New Roman" pitchFamily="18" charset="0"/>
                <a:cs typeface="Times New Roman" pitchFamily="18" charset="0"/>
              </a:rPr>
              <a:t> dinars directly to the economy, relaxing the tax burden on </a:t>
            </a:r>
            <a:r>
              <a:rPr lang="en-US" altLang="en-US" sz="1500" dirty="0" err="1" smtClean="0">
                <a:latin typeface="Times New Roman" pitchFamily="18" charset="0"/>
                <a:cs typeface="Times New Roman" pitchFamily="18" charset="0"/>
              </a:rPr>
              <a:t>labour</a:t>
            </a:r>
            <a:r>
              <a:rPr lang="en-US" altLang="en-US" sz="1500" dirty="0" smtClean="0">
                <a:latin typeface="Times New Roman" pitchFamily="18" charset="0"/>
                <a:cs typeface="Times New Roman" pitchFamily="18" charset="0"/>
              </a:rPr>
              <a:t> (from 62% to 60%)  </a:t>
            </a:r>
          </a:p>
          <a:p>
            <a:pPr lvl="1" algn="just" eaLnBrk="1" hangingPunct="1">
              <a:spcBef>
                <a:spcPts val="400"/>
              </a:spcBef>
              <a:spcAft>
                <a:spcPts val="400"/>
              </a:spcAft>
            </a:pPr>
            <a:r>
              <a:rPr lang="en-US" altLang="en-US" sz="1500" dirty="0" smtClean="0">
                <a:latin typeface="Times New Roman" pitchFamily="18" charset="0"/>
                <a:cs typeface="Times New Roman" pitchFamily="18" charset="0"/>
              </a:rPr>
              <a:t>The remaining 25-30 </a:t>
            </a:r>
            <a:r>
              <a:rPr lang="en-US" altLang="en-US" sz="1500" dirty="0" err="1" smtClean="0">
                <a:latin typeface="Times New Roman" pitchFamily="18" charset="0"/>
                <a:cs typeface="Times New Roman" pitchFamily="18" charset="0"/>
              </a:rPr>
              <a:t>bn</a:t>
            </a:r>
            <a:r>
              <a:rPr lang="en-US" altLang="en-US" sz="1500" dirty="0" smtClean="0">
                <a:latin typeface="Times New Roman" pitchFamily="18" charset="0"/>
                <a:cs typeface="Times New Roman" pitchFamily="18" charset="0"/>
              </a:rPr>
              <a:t> dinars into increasing infrastructure investments - excellent for economic growth, improves the quality of life of all citizens (especially communal infrastructure)</a:t>
            </a:r>
          </a:p>
          <a:p>
            <a:pPr marL="342900" lvl="1" indent="-342900" algn="just" eaLnBrk="1" hangingPunct="1">
              <a:spcBef>
                <a:spcPts val="400"/>
              </a:spcBef>
              <a:spcAft>
                <a:spcPts val="400"/>
              </a:spcAft>
              <a:buFont typeface="Arial" charset="0"/>
              <a:buChar char="•"/>
            </a:pPr>
            <a:r>
              <a:rPr lang="en-US" altLang="en-US" sz="2000" dirty="0">
                <a:latin typeface="Times New Roman" pitchFamily="18" charset="0"/>
                <a:cs typeface="Times New Roman" pitchFamily="18" charset="0"/>
              </a:rPr>
              <a:t>However, the supplementary budget for 2019 has already committed to steering a third of the surplus into an excessive growth of salaries in the general government in 2020 (over 9.5% on average) </a:t>
            </a:r>
          </a:p>
          <a:p>
            <a:pPr lvl="1" algn="just" eaLnBrk="1" hangingPunct="1">
              <a:spcBef>
                <a:spcPts val="400"/>
              </a:spcBef>
              <a:spcAft>
                <a:spcPts val="400"/>
              </a:spcAft>
            </a:pPr>
            <a:r>
              <a:rPr lang="en-US" altLang="en-US" sz="1500" dirty="0" smtClean="0">
                <a:latin typeface="Times New Roman" pitchFamily="18" charset="0"/>
                <a:cs typeface="Times New Roman" pitchFamily="18" charset="0"/>
              </a:rPr>
              <a:t>Unjustified from the economic point of view; the right reference point would be</a:t>
            </a:r>
            <a:r>
              <a:rPr lang="sr-Latn-RS" altLang="en-US" sz="1500" dirty="0" smtClean="0">
                <a:latin typeface="Times New Roman" pitchFamily="18" charset="0"/>
                <a:cs typeface="Times New Roman" pitchFamily="18" charset="0"/>
              </a:rPr>
              <a:t> nominal</a:t>
            </a:r>
            <a:r>
              <a:rPr lang="en-US" altLang="en-US" sz="1500" dirty="0" smtClean="0">
                <a:latin typeface="Times New Roman" pitchFamily="18" charset="0"/>
                <a:cs typeface="Times New Roman" pitchFamily="18" charset="0"/>
              </a:rPr>
              <a:t> GDP growth, i.e. up to 5.5% (same as pensions)</a:t>
            </a:r>
          </a:p>
          <a:p>
            <a:pPr lvl="1" algn="just" eaLnBrk="1" hangingPunct="1">
              <a:spcBef>
                <a:spcPts val="400"/>
              </a:spcBef>
              <a:spcAft>
                <a:spcPts val="400"/>
              </a:spcAft>
            </a:pPr>
            <a:r>
              <a:rPr lang="en-US" altLang="en-US" sz="1500" dirty="0" smtClean="0">
                <a:latin typeface="Times New Roman" pitchFamily="18" charset="0"/>
                <a:cs typeface="Times New Roman" pitchFamily="18" charset="0"/>
              </a:rPr>
              <a:t>This will displace the good measures: the already announced tax relaxation for businesses will be only a half of what would have been possible, and it will also cut into the investment funds</a:t>
            </a:r>
          </a:p>
          <a:p>
            <a:pPr lvl="1" algn="just" eaLnBrk="1" hangingPunct="1">
              <a:spcBef>
                <a:spcPts val="400"/>
              </a:spcBef>
              <a:spcAft>
                <a:spcPts val="400"/>
              </a:spcAft>
            </a:pPr>
            <a:r>
              <a:rPr lang="en-US" altLang="en-US" sz="1500" dirty="0" smtClean="0">
                <a:latin typeface="Times New Roman" pitchFamily="18" charset="0"/>
                <a:cs typeface="Times New Roman" pitchFamily="18" charset="0"/>
              </a:rPr>
              <a:t>And, if the Government decides once more on similar priorities as in 2019  (equipment for military and police, </a:t>
            </a:r>
            <a:r>
              <a:rPr lang="en-US" altLang="en-US" sz="1500" dirty="0" err="1" smtClean="0">
                <a:latin typeface="Times New Roman" pitchFamily="18" charset="0"/>
                <a:cs typeface="Times New Roman" pitchFamily="18" charset="0"/>
              </a:rPr>
              <a:t>etc</a:t>
            </a:r>
            <a:r>
              <a:rPr lang="en-US" altLang="en-US" sz="1500" dirty="0" smtClean="0">
                <a:latin typeface="Times New Roman" pitchFamily="18" charset="0"/>
                <a:cs typeface="Times New Roman" pitchFamily="18" charset="0"/>
              </a:rPr>
              <a:t>) - almost nothing will remain </a:t>
            </a:r>
            <a:r>
              <a:rPr lang="sr-Latn-RS" altLang="en-US" sz="1500" dirty="0" smtClean="0">
                <a:latin typeface="Times New Roman" pitchFamily="18" charset="0"/>
                <a:cs typeface="Times New Roman" pitchFamily="18" charset="0"/>
              </a:rPr>
              <a:t>for </a:t>
            </a:r>
            <a:r>
              <a:rPr lang="en-US" altLang="en-US" sz="1500" dirty="0" smtClean="0">
                <a:latin typeface="Times New Roman" pitchFamily="18" charset="0"/>
                <a:cs typeface="Times New Roman" pitchFamily="18" charset="0"/>
              </a:rPr>
              <a:t>infrastructure investments increase</a:t>
            </a:r>
          </a:p>
          <a:p>
            <a:pPr lvl="1" algn="just" eaLnBrk="1" hangingPunct="1">
              <a:spcBef>
                <a:spcPts val="400"/>
              </a:spcBef>
              <a:spcAft>
                <a:spcPts val="400"/>
              </a:spcAft>
            </a:pPr>
            <a:endParaRPr lang="sr-Cyrl-RS" altLang="en-US" sz="1800" dirty="0" smtClean="0">
              <a:latin typeface="Times New Roman" pitchFamily="18" charset="0"/>
              <a:cs typeface="Times New Roman" pitchFamily="18" charset="0"/>
            </a:endParaRPr>
          </a:p>
          <a:p>
            <a:pPr marL="400050" lvl="2" indent="0" algn="just" eaLnBrk="1" hangingPunct="1">
              <a:spcBef>
                <a:spcPts val="500"/>
              </a:spcBef>
              <a:spcAft>
                <a:spcPts val="500"/>
              </a:spcAft>
              <a:buNone/>
            </a:pPr>
            <a:endParaRPr lang="sr-Cyrl-RS" altLang="en-US" sz="1800" dirty="0" smtClean="0">
              <a:latin typeface="Times New Roman" pitchFamily="18" charset="0"/>
              <a:cs typeface="Times New Roman"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buSzPct val="100000"/>
              <a:defRPr>
                <a:solidFill>
                  <a:schemeClr val="tx1"/>
                </a:solidFill>
                <a:latin typeface="Calibri" pitchFamily="34" charset="0"/>
                <a:cs typeface="Arial" charset="0"/>
              </a:defRPr>
            </a:lvl1pPr>
            <a:lvl2pPr marL="742950" indent="-285750">
              <a:buSzPct val="100000"/>
              <a:defRPr>
                <a:solidFill>
                  <a:schemeClr val="tx1"/>
                </a:solidFill>
                <a:latin typeface="Calibri" pitchFamily="34" charset="0"/>
                <a:cs typeface="Arial" charset="0"/>
              </a:defRPr>
            </a:lvl2pPr>
            <a:lvl3pPr marL="1143000" indent="-228600">
              <a:buSzPct val="100000"/>
              <a:defRPr>
                <a:solidFill>
                  <a:schemeClr val="tx1"/>
                </a:solidFill>
                <a:latin typeface="Calibri" pitchFamily="34" charset="0"/>
                <a:cs typeface="Arial" charset="0"/>
              </a:defRPr>
            </a:lvl3pPr>
            <a:lvl4pPr marL="1600200" indent="-228600">
              <a:buSzPct val="100000"/>
              <a:defRPr>
                <a:solidFill>
                  <a:schemeClr val="tx1"/>
                </a:solidFill>
                <a:latin typeface="Calibri" pitchFamily="34" charset="0"/>
                <a:cs typeface="Arial" charset="0"/>
              </a:defRPr>
            </a:lvl4pPr>
            <a:lvl5pPr marL="2057400" indent="-228600">
              <a:buSzPct val="100000"/>
              <a:defRPr>
                <a:solidFill>
                  <a:schemeClr val="tx1"/>
                </a:solidFill>
                <a:latin typeface="Calibri" pitchFamily="34" charset="0"/>
                <a:cs typeface="Arial" charset="0"/>
              </a:defRPr>
            </a:lvl5pPr>
            <a:lvl6pPr marL="2514600" indent="-228600" eaLnBrk="0" fontAlgn="base" hangingPunct="0">
              <a:spcBef>
                <a:spcPct val="0"/>
              </a:spcBef>
              <a:spcAft>
                <a:spcPct val="0"/>
              </a:spcAft>
              <a:buSzPct val="100000"/>
              <a:defRPr>
                <a:solidFill>
                  <a:schemeClr val="tx1"/>
                </a:solidFill>
                <a:latin typeface="Calibri" pitchFamily="34" charset="0"/>
                <a:cs typeface="Arial" charset="0"/>
              </a:defRPr>
            </a:lvl6pPr>
            <a:lvl7pPr marL="2971800" indent="-228600" eaLnBrk="0" fontAlgn="base" hangingPunct="0">
              <a:spcBef>
                <a:spcPct val="0"/>
              </a:spcBef>
              <a:spcAft>
                <a:spcPct val="0"/>
              </a:spcAft>
              <a:buSzPct val="100000"/>
              <a:defRPr>
                <a:solidFill>
                  <a:schemeClr val="tx1"/>
                </a:solidFill>
                <a:latin typeface="Calibri" pitchFamily="34" charset="0"/>
                <a:cs typeface="Arial" charset="0"/>
              </a:defRPr>
            </a:lvl7pPr>
            <a:lvl8pPr marL="3429000" indent="-228600" eaLnBrk="0" fontAlgn="base" hangingPunct="0">
              <a:spcBef>
                <a:spcPct val="0"/>
              </a:spcBef>
              <a:spcAft>
                <a:spcPct val="0"/>
              </a:spcAft>
              <a:buSzPct val="100000"/>
              <a:defRPr>
                <a:solidFill>
                  <a:schemeClr val="tx1"/>
                </a:solidFill>
                <a:latin typeface="Calibri" pitchFamily="34" charset="0"/>
                <a:cs typeface="Arial" charset="0"/>
              </a:defRPr>
            </a:lvl8pPr>
            <a:lvl9pPr marL="3886200" indent="-228600" eaLnBrk="0" fontAlgn="base" hangingPunct="0">
              <a:spcBef>
                <a:spcPct val="0"/>
              </a:spcBef>
              <a:spcAft>
                <a:spcPct val="0"/>
              </a:spcAft>
              <a:buSzPct val="100000"/>
              <a:defRPr>
                <a:solidFill>
                  <a:schemeClr val="tx1"/>
                </a:solidFill>
                <a:latin typeface="Calibri" pitchFamily="34" charset="0"/>
                <a:cs typeface="Arial" charset="0"/>
              </a:defRPr>
            </a:lvl9pPr>
          </a:lstStyle>
          <a:p>
            <a:fld id="{AE11771A-1FFC-46DD-9DB7-1D0FEED38647}" type="slidenum">
              <a:rPr lang="en-US" altLang="en-US">
                <a:solidFill>
                  <a:srgbClr val="898989"/>
                </a:solidFill>
              </a:rPr>
              <a:pPr/>
              <a:t>3</a:t>
            </a:fld>
            <a:endParaRPr lang="en-US" altLang="en-US">
              <a:solidFill>
                <a:srgbClr val="898989"/>
              </a:solidFill>
            </a:endParaRPr>
          </a:p>
        </p:txBody>
      </p:sp>
      <p:sp>
        <p:nvSpPr>
          <p:cNvPr id="31747" name="Title 1"/>
          <p:cNvSpPr>
            <a:spLocks noGrp="1" noChangeArrowheads="1"/>
          </p:cNvSpPr>
          <p:nvPr>
            <p:ph type="title"/>
          </p:nvPr>
        </p:nvSpPr>
        <p:spPr>
          <a:xfrm>
            <a:off x="107504" y="116632"/>
            <a:ext cx="8928100" cy="647700"/>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eaLnBrk="1" hangingPunct="1"/>
            <a:r>
              <a:rPr lang="en-US" altLang="en-US" sz="3000" dirty="0" smtClean="0">
                <a:latin typeface="Times New Roman" pitchFamily="18" charset="0"/>
                <a:cs typeface="Times New Roman" pitchFamily="18" charset="0"/>
              </a:rPr>
              <a:t>Space for new policies in 2020: about 45 </a:t>
            </a:r>
            <a:r>
              <a:rPr lang="en-US" altLang="en-US" sz="3000" dirty="0" err="1" smtClean="0">
                <a:latin typeface="Times New Roman" pitchFamily="18" charset="0"/>
                <a:cs typeface="Times New Roman" pitchFamily="18" charset="0"/>
              </a:rPr>
              <a:t>bn</a:t>
            </a:r>
            <a:r>
              <a:rPr lang="en-US" altLang="en-US" sz="3000" dirty="0" smtClean="0">
                <a:latin typeface="Times New Roman" pitchFamily="18" charset="0"/>
                <a:cs typeface="Times New Roman" pitchFamily="18" charset="0"/>
              </a:rPr>
              <a:t> </a:t>
            </a:r>
            <a:r>
              <a:rPr lang="sr-Latn-RS" altLang="en-US" sz="3000" dirty="0" smtClean="0">
                <a:latin typeface="Times New Roman" pitchFamily="18" charset="0"/>
                <a:cs typeface="Times New Roman" pitchFamily="18" charset="0"/>
              </a:rPr>
              <a:t>Dinars</a:t>
            </a:r>
            <a:endParaRPr lang="en-US" altLang="en-US" sz="3000" dirty="0" smtClean="0">
              <a:latin typeface="Times New Roman" pitchFamily="18" charset="0"/>
              <a:cs typeface="Times New Roman" pitchFamily="18" charset="0"/>
            </a:endParaRPr>
          </a:p>
        </p:txBody>
      </p:sp>
      <p:sp>
        <p:nvSpPr>
          <p:cNvPr id="31748" name="Content Placeholder 2"/>
          <p:cNvSpPr>
            <a:spLocks noGrp="1" noChangeArrowheads="1"/>
          </p:cNvSpPr>
          <p:nvPr>
            <p:ph idx="1"/>
          </p:nvPr>
        </p:nvSpPr>
        <p:spPr>
          <a:xfrm>
            <a:off x="107504" y="908720"/>
            <a:ext cx="8928100" cy="5399087"/>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algn="just" eaLnBrk="1" hangingPunct="1">
              <a:spcBef>
                <a:spcPts val="400"/>
              </a:spcBef>
              <a:spcAft>
                <a:spcPts val="400"/>
              </a:spcAft>
            </a:pPr>
            <a:r>
              <a:rPr lang="en-US" altLang="en-US" sz="2200" dirty="0" smtClean="0">
                <a:latin typeface="Times New Roman" pitchFamily="18" charset="0"/>
                <a:cs typeface="Times New Roman" pitchFamily="18" charset="0"/>
              </a:rPr>
              <a:t>Successful fiscal consolidation from 2015 has some delayed positive effects on the Budget</a:t>
            </a:r>
          </a:p>
          <a:p>
            <a:pPr marL="533400" lvl="1" indent="-266700" algn="just" eaLnBrk="1" hangingPunct="1">
              <a:spcBef>
                <a:spcPts val="400"/>
              </a:spcBef>
              <a:spcAft>
                <a:spcPts val="400"/>
              </a:spcAft>
            </a:pPr>
            <a:r>
              <a:rPr lang="en-US" altLang="en-US" sz="1800" dirty="0" smtClean="0">
                <a:latin typeface="Times New Roman" pitchFamily="18" charset="0"/>
                <a:cs typeface="Times New Roman" pitchFamily="18" charset="0"/>
              </a:rPr>
              <a:t>The balanced budget in the previous years has significantly decreased the public debt - at the end of 2019, the public debt will be about 52% of GDP (while in 2015, it was over 70% of GDP)</a:t>
            </a:r>
          </a:p>
          <a:p>
            <a:pPr marL="533400" lvl="1" indent="-266700" algn="just" eaLnBrk="1" hangingPunct="1">
              <a:spcBef>
                <a:spcPts val="400"/>
              </a:spcBef>
              <a:spcAft>
                <a:spcPts val="400"/>
              </a:spcAft>
            </a:pPr>
            <a:r>
              <a:rPr lang="en-US" altLang="en-US" sz="1800" dirty="0" smtClean="0">
                <a:latin typeface="Times New Roman" pitchFamily="18" charset="0"/>
                <a:cs typeface="Times New Roman" pitchFamily="18" charset="0"/>
              </a:rPr>
              <a:t>Decreased interest</a:t>
            </a:r>
            <a:r>
              <a:rPr lang="sr-Latn-RS" altLang="en-US" sz="1800" dirty="0" smtClean="0">
                <a:latin typeface="Times New Roman" pitchFamily="18" charset="0"/>
                <a:cs typeface="Times New Roman" pitchFamily="18" charset="0"/>
              </a:rPr>
              <a:t> payments</a:t>
            </a:r>
            <a:r>
              <a:rPr lang="en-US" altLang="en-US" sz="1800" dirty="0" smtClean="0">
                <a:latin typeface="Times New Roman" pitchFamily="18" charset="0"/>
                <a:cs typeface="Times New Roman" pitchFamily="18" charset="0"/>
              </a:rPr>
              <a:t>: In 2015, they were over 3% whereas in 2020, they will be below 2% of GDP</a:t>
            </a:r>
          </a:p>
          <a:p>
            <a:pPr algn="just" eaLnBrk="1" hangingPunct="1">
              <a:spcBef>
                <a:spcPts val="400"/>
              </a:spcBef>
              <a:spcAft>
                <a:spcPts val="400"/>
              </a:spcAft>
            </a:pPr>
            <a:r>
              <a:rPr lang="en-US" altLang="en-US" sz="2200" dirty="0" smtClean="0">
                <a:latin typeface="Times New Roman" pitchFamily="18" charset="0"/>
                <a:cs typeface="Times New Roman" pitchFamily="18" charset="0"/>
              </a:rPr>
              <a:t>Budget revenues in 2020 shall increase due to expected economic growth </a:t>
            </a:r>
          </a:p>
          <a:p>
            <a:pPr algn="just" eaLnBrk="1" hangingPunct="1">
              <a:spcBef>
                <a:spcPts val="400"/>
              </a:spcBef>
              <a:spcAft>
                <a:spcPts val="400"/>
              </a:spcAft>
            </a:pPr>
            <a:r>
              <a:rPr lang="en-US" altLang="en-US" sz="2200" dirty="0" smtClean="0">
                <a:latin typeface="Times New Roman" pitchFamily="18" charset="0"/>
                <a:cs typeface="Times New Roman" pitchFamily="18" charset="0"/>
              </a:rPr>
              <a:t>As revenues grow faster than expenditures, a fiscal space, which we estimate at about 45 </a:t>
            </a:r>
            <a:r>
              <a:rPr lang="en-US" altLang="en-US" sz="2200" dirty="0" err="1" smtClean="0">
                <a:latin typeface="Times New Roman" pitchFamily="18" charset="0"/>
                <a:cs typeface="Times New Roman" pitchFamily="18" charset="0"/>
              </a:rPr>
              <a:t>bn</a:t>
            </a:r>
            <a:r>
              <a:rPr lang="en-US" altLang="en-US" sz="2200" dirty="0" smtClean="0">
                <a:latin typeface="Times New Roman" pitchFamily="18" charset="0"/>
                <a:cs typeface="Times New Roman" pitchFamily="18" charset="0"/>
              </a:rPr>
              <a:t> dinars, shall open for new economic policy measures</a:t>
            </a:r>
          </a:p>
          <a:p>
            <a:pPr marL="533400" lvl="1" indent="-266700" algn="just" eaLnBrk="1" hangingPunct="1">
              <a:spcBef>
                <a:spcPts val="400"/>
              </a:spcBef>
              <a:spcAft>
                <a:spcPts val="400"/>
              </a:spcAft>
            </a:pPr>
            <a:r>
              <a:rPr lang="en-US" altLang="en-US" sz="1800" dirty="0" smtClean="0">
                <a:solidFill>
                  <a:srgbClr val="000000"/>
                </a:solidFill>
                <a:latin typeface="Times New Roman" pitchFamily="18" charset="0"/>
                <a:cs typeface="Times New Roman" pitchFamily="18" charset="0"/>
              </a:rPr>
              <a:t>Significant funds, but still limited - objective needs of the country are far greater</a:t>
            </a:r>
          </a:p>
          <a:p>
            <a:pPr algn="just" eaLnBrk="1" hangingPunct="1">
              <a:spcBef>
                <a:spcPts val="400"/>
              </a:spcBef>
              <a:spcAft>
                <a:spcPts val="400"/>
              </a:spcAft>
            </a:pPr>
            <a:r>
              <a:rPr lang="en-US" altLang="en-US" sz="2200" dirty="0" smtClean="0">
                <a:solidFill>
                  <a:srgbClr val="000000"/>
                </a:solidFill>
                <a:latin typeface="Times New Roman" pitchFamily="18" charset="0"/>
                <a:cs typeface="Times New Roman" pitchFamily="18" charset="0"/>
              </a:rPr>
              <a:t>True priorities need to be recognized so that budget funds can be allocated efficiently</a:t>
            </a:r>
          </a:p>
          <a:p>
            <a:pPr marL="533400" lvl="1" indent="-266700" algn="just" eaLnBrk="1" hangingPunct="1">
              <a:spcBef>
                <a:spcPts val="400"/>
              </a:spcBef>
              <a:spcAft>
                <a:spcPts val="400"/>
              </a:spcAft>
            </a:pPr>
            <a:r>
              <a:rPr lang="en-US" altLang="en-US" sz="1700" dirty="0" smtClean="0">
                <a:latin typeface="Times New Roman" pitchFamily="18" charset="0"/>
                <a:cs typeface="Times New Roman" pitchFamily="18" charset="0"/>
              </a:rPr>
              <a:t>These are low economic growth and poor infrastructure quality (especially environment protection)</a:t>
            </a:r>
          </a:p>
          <a:p>
            <a:pPr marL="533400" lvl="1" indent="-266700" algn="just" eaLnBrk="1" hangingPunct="1">
              <a:spcBef>
                <a:spcPts val="400"/>
              </a:spcBef>
              <a:spcAft>
                <a:spcPts val="400"/>
              </a:spcAft>
              <a:buFont typeface="Arial" charset="0"/>
              <a:buNone/>
            </a:pPr>
            <a:endParaRPr lang="sr-Cyrl-RS" altLang="en-US" sz="1800" dirty="0" smtClean="0">
              <a:latin typeface="Times New Roman" pitchFamily="18" charset="0"/>
              <a:cs typeface="Times New Roman" pitchFamily="18" charset="0"/>
            </a:endParaRPr>
          </a:p>
          <a:p>
            <a:pPr marL="533400" lvl="1" indent="-266700" algn="just" eaLnBrk="1" hangingPunct="1">
              <a:spcBef>
                <a:spcPts val="400"/>
              </a:spcBef>
              <a:spcAft>
                <a:spcPts val="400"/>
              </a:spcAft>
            </a:pPr>
            <a:endParaRPr lang="sr-Cyrl-RS" altLang="en-US" sz="1800" dirty="0" smtClean="0">
              <a:latin typeface="Times New Roman" pitchFamily="18" charset="0"/>
              <a:cs typeface="Times New Roman" pitchFamily="18" charset="0"/>
            </a:endParaRPr>
          </a:p>
          <a:p>
            <a:pPr marL="533400" lvl="1" indent="-266700" algn="just" eaLnBrk="1" hangingPunct="1">
              <a:spcBef>
                <a:spcPts val="400"/>
              </a:spcBef>
              <a:spcAft>
                <a:spcPts val="400"/>
              </a:spcAft>
            </a:pPr>
            <a:endParaRPr lang="sr-Cyrl-RS" altLang="en-US" sz="1800" dirty="0" smtClean="0">
              <a:latin typeface="Times New Roman" pitchFamily="18" charset="0"/>
              <a:cs typeface="Times New Roman" pitchFamily="18"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buSzPct val="100000"/>
              <a:defRPr>
                <a:solidFill>
                  <a:schemeClr val="tx1"/>
                </a:solidFill>
                <a:latin typeface="Calibri" pitchFamily="34" charset="0"/>
                <a:cs typeface="Arial" charset="0"/>
              </a:defRPr>
            </a:lvl1pPr>
            <a:lvl2pPr marL="742950" indent="-285750">
              <a:buSzPct val="100000"/>
              <a:defRPr>
                <a:solidFill>
                  <a:schemeClr val="tx1"/>
                </a:solidFill>
                <a:latin typeface="Calibri" pitchFamily="34" charset="0"/>
                <a:cs typeface="Arial" charset="0"/>
              </a:defRPr>
            </a:lvl2pPr>
            <a:lvl3pPr marL="1143000" indent="-228600">
              <a:buSzPct val="100000"/>
              <a:defRPr>
                <a:solidFill>
                  <a:schemeClr val="tx1"/>
                </a:solidFill>
                <a:latin typeface="Calibri" pitchFamily="34" charset="0"/>
                <a:cs typeface="Arial" charset="0"/>
              </a:defRPr>
            </a:lvl3pPr>
            <a:lvl4pPr marL="1600200" indent="-228600">
              <a:buSzPct val="100000"/>
              <a:defRPr>
                <a:solidFill>
                  <a:schemeClr val="tx1"/>
                </a:solidFill>
                <a:latin typeface="Calibri" pitchFamily="34" charset="0"/>
                <a:cs typeface="Arial" charset="0"/>
              </a:defRPr>
            </a:lvl4pPr>
            <a:lvl5pPr marL="2057400" indent="-228600">
              <a:buSzPct val="100000"/>
              <a:defRPr>
                <a:solidFill>
                  <a:schemeClr val="tx1"/>
                </a:solidFill>
                <a:latin typeface="Calibri" pitchFamily="34" charset="0"/>
                <a:cs typeface="Arial" charset="0"/>
              </a:defRPr>
            </a:lvl5pPr>
            <a:lvl6pPr marL="2514600" indent="-228600" eaLnBrk="0" fontAlgn="base" hangingPunct="0">
              <a:spcBef>
                <a:spcPct val="0"/>
              </a:spcBef>
              <a:spcAft>
                <a:spcPct val="0"/>
              </a:spcAft>
              <a:buSzPct val="100000"/>
              <a:defRPr>
                <a:solidFill>
                  <a:schemeClr val="tx1"/>
                </a:solidFill>
                <a:latin typeface="Calibri" pitchFamily="34" charset="0"/>
                <a:cs typeface="Arial" charset="0"/>
              </a:defRPr>
            </a:lvl6pPr>
            <a:lvl7pPr marL="2971800" indent="-228600" eaLnBrk="0" fontAlgn="base" hangingPunct="0">
              <a:spcBef>
                <a:spcPct val="0"/>
              </a:spcBef>
              <a:spcAft>
                <a:spcPct val="0"/>
              </a:spcAft>
              <a:buSzPct val="100000"/>
              <a:defRPr>
                <a:solidFill>
                  <a:schemeClr val="tx1"/>
                </a:solidFill>
                <a:latin typeface="Calibri" pitchFamily="34" charset="0"/>
                <a:cs typeface="Arial" charset="0"/>
              </a:defRPr>
            </a:lvl7pPr>
            <a:lvl8pPr marL="3429000" indent="-228600" eaLnBrk="0" fontAlgn="base" hangingPunct="0">
              <a:spcBef>
                <a:spcPct val="0"/>
              </a:spcBef>
              <a:spcAft>
                <a:spcPct val="0"/>
              </a:spcAft>
              <a:buSzPct val="100000"/>
              <a:defRPr>
                <a:solidFill>
                  <a:schemeClr val="tx1"/>
                </a:solidFill>
                <a:latin typeface="Calibri" pitchFamily="34" charset="0"/>
                <a:cs typeface="Arial" charset="0"/>
              </a:defRPr>
            </a:lvl8pPr>
            <a:lvl9pPr marL="3886200" indent="-228600" eaLnBrk="0" fontAlgn="base" hangingPunct="0">
              <a:spcBef>
                <a:spcPct val="0"/>
              </a:spcBef>
              <a:spcAft>
                <a:spcPct val="0"/>
              </a:spcAft>
              <a:buSzPct val="100000"/>
              <a:defRPr>
                <a:solidFill>
                  <a:schemeClr val="tx1"/>
                </a:solidFill>
                <a:latin typeface="Calibri" pitchFamily="34" charset="0"/>
                <a:cs typeface="Arial" charset="0"/>
              </a:defRPr>
            </a:lvl9pPr>
          </a:lstStyle>
          <a:p>
            <a:fld id="{7F7AAA1F-EF85-4459-B3D1-EB5F7B36B227}" type="slidenum">
              <a:rPr lang="en-US" altLang="en-US">
                <a:solidFill>
                  <a:srgbClr val="898989"/>
                </a:solidFill>
              </a:rPr>
              <a:pPr/>
              <a:t>4</a:t>
            </a:fld>
            <a:endParaRPr lang="en-US" altLang="en-US">
              <a:solidFill>
                <a:srgbClr val="898989"/>
              </a:solidFill>
            </a:endParaRPr>
          </a:p>
        </p:txBody>
      </p:sp>
      <p:sp>
        <p:nvSpPr>
          <p:cNvPr id="33795" name="Title 1"/>
          <p:cNvSpPr>
            <a:spLocks noGrp="1" noChangeArrowheads="1"/>
          </p:cNvSpPr>
          <p:nvPr>
            <p:ph type="title"/>
          </p:nvPr>
        </p:nvSpPr>
        <p:spPr>
          <a:xfrm>
            <a:off x="0" y="-12429"/>
            <a:ext cx="9144000" cy="647700"/>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eaLnBrk="1" hangingPunct="1"/>
            <a:r>
              <a:rPr lang="en-US" altLang="en-US" sz="3000" dirty="0" smtClean="0">
                <a:latin typeface="Times New Roman" pitchFamily="18" charset="0"/>
                <a:cs typeface="Times New Roman" pitchFamily="18" charset="0"/>
              </a:rPr>
              <a:t>Key structural issue: low economic growth</a:t>
            </a:r>
          </a:p>
        </p:txBody>
      </p:sp>
      <p:sp>
        <p:nvSpPr>
          <p:cNvPr id="33796" name="Content Placeholder 2"/>
          <p:cNvSpPr>
            <a:spLocks noGrp="1" noChangeArrowheads="1"/>
          </p:cNvSpPr>
          <p:nvPr>
            <p:ph idx="1"/>
          </p:nvPr>
        </p:nvSpPr>
        <p:spPr>
          <a:xfrm>
            <a:off x="1" y="620688"/>
            <a:ext cx="9075218" cy="5759450"/>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algn="just" eaLnBrk="1" hangingPunct="1">
              <a:spcBef>
                <a:spcPts val="500"/>
              </a:spcBef>
              <a:spcAft>
                <a:spcPts val="400"/>
              </a:spcAft>
            </a:pPr>
            <a:r>
              <a:rPr lang="en-US" altLang="en-US" sz="2200" dirty="0" smtClean="0">
                <a:latin typeface="Times New Roman" pitchFamily="18" charset="0"/>
                <a:cs typeface="Times New Roman" pitchFamily="18" charset="0"/>
              </a:rPr>
              <a:t> We estimate GDP growth in 2019 to about 3.1-3.2% </a:t>
            </a:r>
          </a:p>
          <a:p>
            <a:pPr marL="533400" lvl="1" indent="-266700" algn="just" eaLnBrk="1" hangingPunct="1">
              <a:spcBef>
                <a:spcPts val="500"/>
              </a:spcBef>
              <a:spcAft>
                <a:spcPts val="400"/>
              </a:spcAft>
            </a:pPr>
            <a:r>
              <a:rPr lang="en-US" altLang="en-US" sz="1800" dirty="0" smtClean="0">
                <a:latin typeface="Times New Roman" pitchFamily="18" charset="0"/>
                <a:cs typeface="Times New Roman" pitchFamily="18" charset="0"/>
              </a:rPr>
              <a:t>Less than the planned 3.5% of GDP growth in 2019 </a:t>
            </a:r>
          </a:p>
          <a:p>
            <a:pPr marL="533400" lvl="1" indent="-266700" algn="just" eaLnBrk="1" hangingPunct="1">
              <a:spcBef>
                <a:spcPts val="500"/>
              </a:spcBef>
              <a:spcAft>
                <a:spcPts val="400"/>
              </a:spcAft>
            </a:pPr>
            <a:r>
              <a:rPr lang="en-US" altLang="en-US" sz="1800" dirty="0" smtClean="0">
                <a:latin typeface="Times New Roman" pitchFamily="18" charset="0"/>
                <a:cs typeface="Times New Roman" pitchFamily="18" charset="0"/>
              </a:rPr>
              <a:t>Other CEE countries are consistently growing faster: in 2019, between 3.5</a:t>
            </a:r>
            <a:r>
              <a:rPr lang="sr-Latn-RS" altLang="en-US" sz="1800" dirty="0" smtClean="0">
                <a:latin typeface="Times New Roman" pitchFamily="18" charset="0"/>
                <a:cs typeface="Times New Roman" pitchFamily="18" charset="0"/>
              </a:rPr>
              <a:t>%</a:t>
            </a:r>
            <a:r>
              <a:rPr lang="en-US" altLang="en-US" sz="1800" dirty="0" smtClean="0">
                <a:latin typeface="Times New Roman" pitchFamily="18" charset="0"/>
                <a:cs typeface="Times New Roman" pitchFamily="18" charset="0"/>
              </a:rPr>
              <a:t> and 4%; and from 2010 to mid-2019, cumulative growth of CEE countries was 34% compared to Serbian 19%</a:t>
            </a:r>
          </a:p>
          <a:p>
            <a:pPr marL="952500" lvl="2" indent="-285750" algn="just" eaLnBrk="1" hangingPunct="1">
              <a:spcBef>
                <a:spcPts val="500"/>
              </a:spcBef>
              <a:spcAft>
                <a:spcPts val="400"/>
              </a:spcAft>
              <a:buSzPct val="80000"/>
              <a:buFont typeface="Courier New" pitchFamily="49" charset="0"/>
              <a:buChar char="o"/>
            </a:pPr>
            <a:r>
              <a:rPr lang="en-US" altLang="en-US" sz="1600" dirty="0" smtClean="0">
                <a:latin typeface="Times New Roman" pitchFamily="18" charset="0"/>
                <a:cs typeface="Times New Roman" pitchFamily="18" charset="0"/>
              </a:rPr>
              <a:t>Consequence  - Serbia is lagging ever more in the living standard of its population, compared to CEE countries (Bulgaria, Romania, Hungary...)</a:t>
            </a:r>
          </a:p>
          <a:p>
            <a:pPr algn="just" eaLnBrk="1" hangingPunct="1">
              <a:spcBef>
                <a:spcPts val="500"/>
              </a:spcBef>
              <a:spcAft>
                <a:spcPts val="400"/>
              </a:spcAft>
            </a:pPr>
            <a:r>
              <a:rPr lang="en-US" altLang="en-US" sz="2200" dirty="0" smtClean="0">
                <a:solidFill>
                  <a:srgbClr val="000000"/>
                </a:solidFill>
                <a:latin typeface="Times New Roman" pitchFamily="18" charset="0"/>
                <a:cs typeface="Times New Roman" pitchFamily="18" charset="0"/>
              </a:rPr>
              <a:t>In 2020, GDP growth should be estimated more conservatively, at about 3%</a:t>
            </a:r>
          </a:p>
          <a:p>
            <a:pPr marL="533400" lvl="1" indent="-266700" algn="just" eaLnBrk="1" hangingPunct="1">
              <a:spcBef>
                <a:spcPts val="500"/>
              </a:spcBef>
              <a:spcAft>
                <a:spcPts val="400"/>
              </a:spcAft>
            </a:pPr>
            <a:r>
              <a:rPr lang="en-US" altLang="en-US" sz="1800" dirty="0" smtClean="0">
                <a:latin typeface="Times New Roman" pitchFamily="18" charset="0"/>
                <a:cs typeface="Times New Roman" pitchFamily="18" charset="0"/>
              </a:rPr>
              <a:t>Serbian medium-term economic growth has been relatively stable for a while (3-3.5%) </a:t>
            </a:r>
          </a:p>
          <a:p>
            <a:pPr marL="952500" lvl="2" indent="-285750" algn="just" eaLnBrk="1" hangingPunct="1">
              <a:spcBef>
                <a:spcPts val="500"/>
              </a:spcBef>
              <a:spcAft>
                <a:spcPts val="400"/>
              </a:spcAft>
            </a:pPr>
            <a:r>
              <a:rPr lang="en-US" altLang="en-US" sz="1600" dirty="0" smtClean="0">
                <a:latin typeface="Times New Roman" pitchFamily="18" charset="0"/>
                <a:cs typeface="Times New Roman" pitchFamily="18" charset="0"/>
              </a:rPr>
              <a:t>It exceeded 4% only once in the previous 10 years (in 2018), but even then only because the agriculture showed a 16% growth (in comparison to drought-ridden 2017)</a:t>
            </a:r>
          </a:p>
          <a:p>
            <a:pPr marL="533400" lvl="1" indent="-266700" algn="just" eaLnBrk="1" hangingPunct="1">
              <a:spcBef>
                <a:spcPts val="500"/>
              </a:spcBef>
              <a:spcAft>
                <a:spcPts val="400"/>
              </a:spcAft>
            </a:pPr>
            <a:r>
              <a:rPr lang="en-US" altLang="en-US" sz="1800" dirty="0" smtClean="0">
                <a:latin typeface="Times New Roman" pitchFamily="18" charset="0"/>
                <a:cs typeface="Times New Roman" pitchFamily="18" charset="0"/>
              </a:rPr>
              <a:t>There is no grounds to expect an increase in GDP growth in 2020 </a:t>
            </a:r>
          </a:p>
          <a:p>
            <a:pPr marL="952500" lvl="2" indent="-285750" algn="just" eaLnBrk="1" hangingPunct="1">
              <a:spcBef>
                <a:spcPts val="500"/>
              </a:spcBef>
              <a:spcAft>
                <a:spcPts val="400"/>
              </a:spcAft>
              <a:buFont typeface="Arial" charset="0"/>
              <a:buChar char="–"/>
            </a:pPr>
            <a:r>
              <a:rPr lang="en-US" altLang="en-US" sz="1600" dirty="0" smtClean="0">
                <a:latin typeface="Times New Roman" pitchFamily="18" charset="0"/>
                <a:cs typeface="Times New Roman" pitchFamily="18" charset="0"/>
              </a:rPr>
              <a:t>The 2019 data do not show reliable signs of improvement and no reforms have been implemented (public enterprises, business climate etc.) </a:t>
            </a:r>
          </a:p>
          <a:p>
            <a:pPr marL="533400" lvl="1" indent="-266700" algn="just" eaLnBrk="1" hangingPunct="1">
              <a:spcBef>
                <a:spcPts val="500"/>
              </a:spcBef>
              <a:spcAft>
                <a:spcPts val="400"/>
              </a:spcAft>
            </a:pPr>
            <a:r>
              <a:rPr lang="en-US" altLang="en-US" sz="1800" dirty="0" smtClean="0">
                <a:solidFill>
                  <a:srgbClr val="000000"/>
                </a:solidFill>
                <a:latin typeface="Times New Roman" pitchFamily="18" charset="0"/>
                <a:cs typeface="Times New Roman" pitchFamily="18" charset="0"/>
              </a:rPr>
              <a:t>At that, growth started decelerating in CEE countries in mid-2019, poor performance of EU economies that Serbia is closely linked to (Germany, Italy) </a:t>
            </a:r>
          </a:p>
          <a:p>
            <a:pPr marL="952500" lvl="2" indent="-285750" algn="just" eaLnBrk="1" hangingPunct="1">
              <a:spcBef>
                <a:spcPts val="500"/>
              </a:spcBef>
              <a:spcAft>
                <a:spcPts val="400"/>
              </a:spcAft>
              <a:buFont typeface="Arial" charset="0"/>
              <a:buChar char="–"/>
            </a:pPr>
            <a:r>
              <a:rPr lang="en-US" altLang="en-US" sz="1600" dirty="0" smtClean="0">
                <a:latin typeface="Times New Roman" pitchFamily="18" charset="0"/>
                <a:cs typeface="Times New Roman" pitchFamily="18" charset="0"/>
              </a:rPr>
              <a:t>More cautious forecasts are needed when developing the 2020 budget and growth incentive measures</a:t>
            </a:r>
          </a:p>
          <a:p>
            <a:pPr algn="just" eaLnBrk="1" hangingPunct="1">
              <a:spcBef>
                <a:spcPts val="600"/>
              </a:spcBef>
              <a:spcAft>
                <a:spcPts val="300"/>
              </a:spcAft>
              <a:buFont typeface="Arial" charset="0"/>
              <a:buNone/>
            </a:pPr>
            <a:endParaRPr lang="sr-Cyrl-RS" altLang="en-US" sz="2200" dirty="0" smtClean="0">
              <a:solidFill>
                <a:srgbClr val="000000"/>
              </a:solidFill>
              <a:latin typeface="Times New Roman" pitchFamily="18" charset="0"/>
              <a:cs typeface="Times New Roman" pitchFamily="18" charset="0"/>
            </a:endParaRPr>
          </a:p>
          <a:p>
            <a:pPr marL="533400" lvl="1" indent="-266700" algn="just" eaLnBrk="1" hangingPunct="1">
              <a:spcBef>
                <a:spcPts val="600"/>
              </a:spcBef>
              <a:spcAft>
                <a:spcPts val="300"/>
              </a:spcAft>
              <a:buFont typeface="Arial" charset="0"/>
              <a:buChar char="•"/>
            </a:pPr>
            <a:endParaRPr lang="sr-Cyrl-RS" altLang="en-US" sz="1800" dirty="0" smtClean="0">
              <a:solidFill>
                <a:srgbClr val="000000"/>
              </a:solidFill>
              <a:latin typeface="Times New Roman" pitchFamily="18" charset="0"/>
              <a:cs typeface="Times New Roman" pitchFamily="18" charset="0"/>
            </a:endParaRPr>
          </a:p>
          <a:p>
            <a:pPr marL="533400" lvl="1" indent="-266700" algn="just" eaLnBrk="1" hangingPunct="1">
              <a:spcBef>
                <a:spcPts val="600"/>
              </a:spcBef>
              <a:spcAft>
                <a:spcPts val="300"/>
              </a:spcAft>
              <a:buFont typeface="Arial" charset="0"/>
              <a:buChar char="•"/>
            </a:pPr>
            <a:endParaRPr lang="sr-Cyrl-RS" altLang="en-US" sz="1800" dirty="0" smtClean="0">
              <a:solidFill>
                <a:srgbClr val="000000"/>
              </a:solidFill>
              <a:latin typeface="Times New Roman" pitchFamily="18" charset="0"/>
              <a:cs typeface="Times New Roman" pitchFamily="18"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buSzPct val="100000"/>
              <a:defRPr>
                <a:solidFill>
                  <a:schemeClr val="tx1"/>
                </a:solidFill>
                <a:latin typeface="Calibri" pitchFamily="34" charset="0"/>
                <a:cs typeface="Arial" charset="0"/>
              </a:defRPr>
            </a:lvl1pPr>
            <a:lvl2pPr marL="742950" indent="-285750">
              <a:buSzPct val="100000"/>
              <a:defRPr>
                <a:solidFill>
                  <a:schemeClr val="tx1"/>
                </a:solidFill>
                <a:latin typeface="Calibri" pitchFamily="34" charset="0"/>
                <a:cs typeface="Arial" charset="0"/>
              </a:defRPr>
            </a:lvl2pPr>
            <a:lvl3pPr marL="1143000" indent="-228600">
              <a:buSzPct val="100000"/>
              <a:defRPr>
                <a:solidFill>
                  <a:schemeClr val="tx1"/>
                </a:solidFill>
                <a:latin typeface="Calibri" pitchFamily="34" charset="0"/>
                <a:cs typeface="Arial" charset="0"/>
              </a:defRPr>
            </a:lvl3pPr>
            <a:lvl4pPr marL="1600200" indent="-228600">
              <a:buSzPct val="100000"/>
              <a:defRPr>
                <a:solidFill>
                  <a:schemeClr val="tx1"/>
                </a:solidFill>
                <a:latin typeface="Calibri" pitchFamily="34" charset="0"/>
                <a:cs typeface="Arial" charset="0"/>
              </a:defRPr>
            </a:lvl4pPr>
            <a:lvl5pPr marL="2057400" indent="-228600">
              <a:buSzPct val="100000"/>
              <a:defRPr>
                <a:solidFill>
                  <a:schemeClr val="tx1"/>
                </a:solidFill>
                <a:latin typeface="Calibri" pitchFamily="34" charset="0"/>
                <a:cs typeface="Arial" charset="0"/>
              </a:defRPr>
            </a:lvl5pPr>
            <a:lvl6pPr marL="2514600" indent="-228600" eaLnBrk="0" fontAlgn="base" hangingPunct="0">
              <a:spcBef>
                <a:spcPct val="0"/>
              </a:spcBef>
              <a:spcAft>
                <a:spcPct val="0"/>
              </a:spcAft>
              <a:buSzPct val="100000"/>
              <a:defRPr>
                <a:solidFill>
                  <a:schemeClr val="tx1"/>
                </a:solidFill>
                <a:latin typeface="Calibri" pitchFamily="34" charset="0"/>
                <a:cs typeface="Arial" charset="0"/>
              </a:defRPr>
            </a:lvl6pPr>
            <a:lvl7pPr marL="2971800" indent="-228600" eaLnBrk="0" fontAlgn="base" hangingPunct="0">
              <a:spcBef>
                <a:spcPct val="0"/>
              </a:spcBef>
              <a:spcAft>
                <a:spcPct val="0"/>
              </a:spcAft>
              <a:buSzPct val="100000"/>
              <a:defRPr>
                <a:solidFill>
                  <a:schemeClr val="tx1"/>
                </a:solidFill>
                <a:latin typeface="Calibri" pitchFamily="34" charset="0"/>
                <a:cs typeface="Arial" charset="0"/>
              </a:defRPr>
            </a:lvl7pPr>
            <a:lvl8pPr marL="3429000" indent="-228600" eaLnBrk="0" fontAlgn="base" hangingPunct="0">
              <a:spcBef>
                <a:spcPct val="0"/>
              </a:spcBef>
              <a:spcAft>
                <a:spcPct val="0"/>
              </a:spcAft>
              <a:buSzPct val="100000"/>
              <a:defRPr>
                <a:solidFill>
                  <a:schemeClr val="tx1"/>
                </a:solidFill>
                <a:latin typeface="Calibri" pitchFamily="34" charset="0"/>
                <a:cs typeface="Arial" charset="0"/>
              </a:defRPr>
            </a:lvl8pPr>
            <a:lvl9pPr marL="3886200" indent="-228600" eaLnBrk="0" fontAlgn="base" hangingPunct="0">
              <a:spcBef>
                <a:spcPct val="0"/>
              </a:spcBef>
              <a:spcAft>
                <a:spcPct val="0"/>
              </a:spcAft>
              <a:buSzPct val="100000"/>
              <a:defRPr>
                <a:solidFill>
                  <a:schemeClr val="tx1"/>
                </a:solidFill>
                <a:latin typeface="Calibri" pitchFamily="34" charset="0"/>
                <a:cs typeface="Arial" charset="0"/>
              </a:defRPr>
            </a:lvl9pPr>
          </a:lstStyle>
          <a:p>
            <a:fld id="{D864E3CF-59F4-419F-81DD-EB2F4302CFA0}" type="slidenum">
              <a:rPr lang="en-US" altLang="en-US">
                <a:solidFill>
                  <a:srgbClr val="898989"/>
                </a:solidFill>
              </a:rPr>
              <a:pPr/>
              <a:t>5</a:t>
            </a:fld>
            <a:endParaRPr lang="en-US" altLang="en-US">
              <a:solidFill>
                <a:srgbClr val="898989"/>
              </a:solidFill>
            </a:endParaRPr>
          </a:p>
        </p:txBody>
      </p:sp>
      <p:sp>
        <p:nvSpPr>
          <p:cNvPr id="35843" name="Title 1"/>
          <p:cNvSpPr>
            <a:spLocks noGrp="1" noChangeArrowheads="1"/>
          </p:cNvSpPr>
          <p:nvPr>
            <p:ph type="title"/>
          </p:nvPr>
        </p:nvSpPr>
        <p:spPr>
          <a:xfrm>
            <a:off x="0" y="116632"/>
            <a:ext cx="9144000" cy="863600"/>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eaLnBrk="1" hangingPunct="1"/>
            <a:r>
              <a:rPr lang="en-US" altLang="en-US" sz="3000" dirty="0" smtClean="0">
                <a:latin typeface="Times New Roman" pitchFamily="18" charset="0"/>
                <a:cs typeface="Times New Roman" pitchFamily="18" charset="0"/>
              </a:rPr>
              <a:t>The best tax measure to incentivize economic growth: decrease of the fiscal burden on </a:t>
            </a:r>
            <a:r>
              <a:rPr lang="en-US" altLang="en-US" sz="3000" dirty="0" err="1" smtClean="0">
                <a:latin typeface="Times New Roman" pitchFamily="18" charset="0"/>
                <a:cs typeface="Times New Roman" pitchFamily="18" charset="0"/>
              </a:rPr>
              <a:t>labour</a:t>
            </a:r>
            <a:endParaRPr lang="en-US" altLang="en-US" sz="3000" dirty="0" smtClean="0">
              <a:latin typeface="Times New Roman" pitchFamily="18" charset="0"/>
              <a:cs typeface="Times New Roman" pitchFamily="18" charset="0"/>
            </a:endParaRPr>
          </a:p>
        </p:txBody>
      </p:sp>
      <p:sp>
        <p:nvSpPr>
          <p:cNvPr id="35844" name="Content Placeholder 2"/>
          <p:cNvSpPr>
            <a:spLocks noGrp="1" noChangeArrowheads="1"/>
          </p:cNvSpPr>
          <p:nvPr>
            <p:ph idx="1"/>
          </p:nvPr>
        </p:nvSpPr>
        <p:spPr>
          <a:xfrm>
            <a:off x="107504" y="1268760"/>
            <a:ext cx="8928100" cy="4968875"/>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algn="just" eaLnBrk="1" hangingPunct="1">
              <a:spcBef>
                <a:spcPts val="500"/>
              </a:spcBef>
              <a:spcAft>
                <a:spcPts val="400"/>
              </a:spcAft>
            </a:pPr>
            <a:r>
              <a:rPr lang="en-US" altLang="en-US" sz="2200" dirty="0" smtClean="0">
                <a:latin typeface="Times New Roman" pitchFamily="18" charset="0"/>
                <a:cs typeface="Times New Roman" pitchFamily="18" charset="0"/>
              </a:rPr>
              <a:t>Decrease of the fiscal burden on </a:t>
            </a:r>
            <a:r>
              <a:rPr lang="en-US" altLang="en-US" sz="2200" dirty="0" err="1" smtClean="0">
                <a:latin typeface="Times New Roman" pitchFamily="18" charset="0"/>
                <a:cs typeface="Times New Roman" pitchFamily="18" charset="0"/>
              </a:rPr>
              <a:t>labour</a:t>
            </a:r>
            <a:r>
              <a:rPr lang="en-US" altLang="en-US" sz="2200" dirty="0" smtClean="0">
                <a:latin typeface="Times New Roman" pitchFamily="18" charset="0"/>
                <a:cs typeface="Times New Roman" pitchFamily="18" charset="0"/>
              </a:rPr>
              <a:t> (</a:t>
            </a:r>
            <a:r>
              <a:rPr lang="sr-Latn-RS" altLang="en-US" sz="2200" dirty="0" smtClean="0">
                <a:latin typeface="Times New Roman" pitchFamily="18" charset="0"/>
                <a:cs typeface="Times New Roman" pitchFamily="18" charset="0"/>
              </a:rPr>
              <a:t>PIT</a:t>
            </a:r>
            <a:r>
              <a:rPr lang="en-US" altLang="en-US" sz="2200" dirty="0" smtClean="0">
                <a:latin typeface="Times New Roman" pitchFamily="18" charset="0"/>
                <a:cs typeface="Times New Roman" pitchFamily="18" charset="0"/>
              </a:rPr>
              <a:t>, contributions) improves the competitiveness of the economy and accelerates GDP growth</a:t>
            </a:r>
          </a:p>
          <a:p>
            <a:pPr marL="533400" lvl="1" indent="-266700" algn="just" eaLnBrk="1" hangingPunct="1">
              <a:spcBef>
                <a:spcPts val="500"/>
              </a:spcBef>
              <a:spcAft>
                <a:spcPts val="400"/>
              </a:spcAft>
            </a:pPr>
            <a:r>
              <a:rPr lang="en-US" altLang="en-US" sz="1800" dirty="0" smtClean="0">
                <a:latin typeface="Times New Roman" pitchFamily="18" charset="0"/>
                <a:cs typeface="Times New Roman" pitchFamily="18" charset="0"/>
              </a:rPr>
              <a:t>This does not apply to VAT (incentivizes </a:t>
            </a:r>
            <a:r>
              <a:rPr lang="sr-Latn-RS" altLang="en-US" sz="1800" dirty="0" smtClean="0">
                <a:latin typeface="Times New Roman" pitchFamily="18" charset="0"/>
                <a:cs typeface="Times New Roman" pitchFamily="18" charset="0"/>
              </a:rPr>
              <a:t>personal consumption</a:t>
            </a:r>
            <a:r>
              <a:rPr lang="en-US" altLang="en-US" sz="1800" dirty="0" smtClean="0">
                <a:latin typeface="Times New Roman" pitchFamily="18" charset="0"/>
                <a:cs typeface="Times New Roman" pitchFamily="18" charset="0"/>
              </a:rPr>
              <a:t>, not production and investments)</a:t>
            </a:r>
          </a:p>
          <a:p>
            <a:pPr marL="533400" lvl="1" indent="-266700" algn="just" eaLnBrk="1" hangingPunct="1">
              <a:spcBef>
                <a:spcPts val="500"/>
              </a:spcBef>
              <a:spcAft>
                <a:spcPts val="400"/>
              </a:spcAft>
            </a:pPr>
            <a:r>
              <a:rPr lang="sr-Latn-RS" altLang="en-US" sz="1800" dirty="0" smtClean="0">
                <a:latin typeface="Times New Roman" pitchFamily="18" charset="0"/>
                <a:cs typeface="Times New Roman" pitchFamily="18" charset="0"/>
              </a:rPr>
              <a:t>Corporate Income Tax</a:t>
            </a:r>
            <a:r>
              <a:rPr lang="en-US" altLang="en-US" sz="1800" dirty="0" smtClean="0">
                <a:latin typeface="Times New Roman" pitchFamily="18" charset="0"/>
                <a:cs typeface="Times New Roman" pitchFamily="18" charset="0"/>
              </a:rPr>
              <a:t> is already among the lowest in Europe</a:t>
            </a:r>
          </a:p>
          <a:p>
            <a:pPr algn="just" eaLnBrk="1" hangingPunct="1">
              <a:spcBef>
                <a:spcPts val="500"/>
              </a:spcBef>
              <a:spcAft>
                <a:spcPts val="400"/>
              </a:spcAft>
            </a:pPr>
            <a:r>
              <a:rPr lang="en-US" altLang="en-US" sz="2200" dirty="0" smtClean="0">
                <a:solidFill>
                  <a:srgbClr val="000000"/>
                </a:solidFill>
                <a:latin typeface="Times New Roman" pitchFamily="18" charset="0"/>
                <a:cs typeface="Times New Roman" pitchFamily="18" charset="0"/>
              </a:rPr>
              <a:t>A significant and possible tax relaxation for businesses should amount to about 20 </a:t>
            </a:r>
            <a:r>
              <a:rPr lang="en-US" altLang="en-US" sz="2200" dirty="0" err="1" smtClean="0">
                <a:solidFill>
                  <a:srgbClr val="000000"/>
                </a:solidFill>
                <a:latin typeface="Times New Roman" pitchFamily="18" charset="0"/>
                <a:cs typeface="Times New Roman" pitchFamily="18" charset="0"/>
              </a:rPr>
              <a:t>bn</a:t>
            </a:r>
            <a:r>
              <a:rPr lang="en-US" altLang="en-US" sz="2200" dirty="0" smtClean="0">
                <a:solidFill>
                  <a:srgbClr val="000000"/>
                </a:solidFill>
                <a:latin typeface="Times New Roman" pitchFamily="18" charset="0"/>
                <a:cs typeface="Times New Roman" pitchFamily="18" charset="0"/>
              </a:rPr>
              <a:t> Euros (from the fiscal space)</a:t>
            </a:r>
          </a:p>
          <a:p>
            <a:pPr marL="533400" lvl="1" indent="-266700" algn="just" eaLnBrk="1" hangingPunct="1">
              <a:spcBef>
                <a:spcPts val="500"/>
              </a:spcBef>
              <a:spcAft>
                <a:spcPts val="400"/>
              </a:spcAft>
            </a:pPr>
            <a:r>
              <a:rPr lang="en-US" altLang="en-US" sz="1800" dirty="0" smtClean="0">
                <a:latin typeface="Times New Roman" pitchFamily="18" charset="0"/>
                <a:cs typeface="Times New Roman" pitchFamily="18" charset="0"/>
              </a:rPr>
              <a:t>The entire economy is incentivized, not just privileged categories (subsidies)</a:t>
            </a:r>
          </a:p>
          <a:p>
            <a:pPr marL="533400" lvl="1" indent="-266700" algn="just" eaLnBrk="1" hangingPunct="1">
              <a:spcBef>
                <a:spcPts val="500"/>
              </a:spcBef>
              <a:spcAft>
                <a:spcPts val="400"/>
              </a:spcAft>
            </a:pPr>
            <a:r>
              <a:rPr lang="en-US" altLang="en-US" sz="1800" dirty="0" smtClean="0">
                <a:latin typeface="Times New Roman" pitchFamily="18" charset="0"/>
                <a:cs typeface="Times New Roman" pitchFamily="18" charset="0"/>
              </a:rPr>
              <a:t>It is especially important to decrease the burden on the lowest salaries, as a counter-balance to the relatively large increase of minimum wage in 2020 </a:t>
            </a:r>
            <a:r>
              <a:rPr lang="sr-Latn-RS" altLang="en-US" sz="1800" dirty="0" smtClean="0">
                <a:latin typeface="Times New Roman" pitchFamily="18" charset="0"/>
                <a:cs typeface="Times New Roman" pitchFamily="18" charset="0"/>
              </a:rPr>
              <a:t> (over 11%)</a:t>
            </a:r>
            <a:endParaRPr lang="en-US" altLang="en-US" sz="1800" dirty="0" smtClean="0">
              <a:latin typeface="Times New Roman" pitchFamily="18" charset="0"/>
              <a:cs typeface="Times New Roman" pitchFamily="18" charset="0"/>
            </a:endParaRPr>
          </a:p>
          <a:p>
            <a:pPr algn="just" eaLnBrk="1" hangingPunct="1">
              <a:spcBef>
                <a:spcPts val="500"/>
              </a:spcBef>
              <a:spcAft>
                <a:spcPts val="400"/>
              </a:spcAft>
            </a:pPr>
            <a:r>
              <a:rPr lang="en-US" altLang="en-US" sz="2200" dirty="0" smtClean="0">
                <a:solidFill>
                  <a:srgbClr val="000000"/>
                </a:solidFill>
                <a:latin typeface="Times New Roman" pitchFamily="18" charset="0"/>
                <a:cs typeface="Times New Roman" pitchFamily="18" charset="0"/>
              </a:rPr>
              <a:t>We propose the increase of the </a:t>
            </a:r>
            <a:r>
              <a:rPr lang="en-US" altLang="en-US" sz="2200" dirty="0" smtClean="0">
                <a:latin typeface="Times New Roman" pitchFamily="18" charset="0"/>
                <a:cs typeface="Times New Roman" pitchFamily="18" charset="0"/>
              </a:rPr>
              <a:t>non-taxable salary cap </a:t>
            </a:r>
            <a:r>
              <a:rPr lang="en-US" altLang="en-US" sz="2200" dirty="0" smtClean="0">
                <a:solidFill>
                  <a:srgbClr val="000000"/>
                </a:solidFill>
                <a:latin typeface="Times New Roman" pitchFamily="18" charset="0"/>
                <a:cs typeface="Times New Roman" pitchFamily="18" charset="0"/>
              </a:rPr>
              <a:t>from 15,300 to 25,000 dinars </a:t>
            </a:r>
          </a:p>
          <a:p>
            <a:pPr marL="533400" lvl="1" indent="-266700" algn="just" eaLnBrk="1" hangingPunct="1">
              <a:spcBef>
                <a:spcPts val="500"/>
              </a:spcBef>
              <a:spcAft>
                <a:spcPts val="400"/>
              </a:spcAft>
            </a:pPr>
            <a:r>
              <a:rPr lang="en-US" altLang="en-US" sz="1800" dirty="0" smtClean="0">
                <a:latin typeface="Times New Roman" pitchFamily="18" charset="0"/>
                <a:cs typeface="Times New Roman" pitchFamily="18" charset="0"/>
              </a:rPr>
              <a:t>This would decrease the average fiscal burden on </a:t>
            </a:r>
            <a:r>
              <a:rPr lang="en-US" altLang="en-US" sz="1800" dirty="0" err="1" smtClean="0">
                <a:latin typeface="Times New Roman" pitchFamily="18" charset="0"/>
                <a:cs typeface="Times New Roman" pitchFamily="18" charset="0"/>
              </a:rPr>
              <a:t>labour</a:t>
            </a:r>
            <a:r>
              <a:rPr lang="en-US" altLang="en-US" sz="1800" dirty="0" smtClean="0">
                <a:latin typeface="Times New Roman" pitchFamily="18" charset="0"/>
                <a:cs typeface="Times New Roman" pitchFamily="18" charset="0"/>
              </a:rPr>
              <a:t> from 62 to 60% </a:t>
            </a:r>
          </a:p>
          <a:p>
            <a:pPr marL="952500" lvl="2" indent="-285750" algn="just" eaLnBrk="1" hangingPunct="1">
              <a:spcBef>
                <a:spcPts val="500"/>
              </a:spcBef>
              <a:spcAft>
                <a:spcPts val="400"/>
              </a:spcAft>
              <a:buSzPct val="80000"/>
              <a:buFont typeface="Courier New" pitchFamily="49" charset="0"/>
              <a:buChar char="o"/>
            </a:pPr>
            <a:r>
              <a:rPr lang="en-US" altLang="en-US" sz="1600" dirty="0" smtClean="0">
                <a:latin typeface="Times New Roman" pitchFamily="18" charset="0"/>
                <a:cs typeface="Times New Roman" pitchFamily="18" charset="0"/>
              </a:rPr>
              <a:t>But the burden on the minimum wage would be relaxed far more - from 58% to 53%</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buSzPct val="100000"/>
              <a:defRPr>
                <a:solidFill>
                  <a:schemeClr val="tx1"/>
                </a:solidFill>
                <a:latin typeface="Calibri" pitchFamily="34" charset="0"/>
                <a:cs typeface="Arial" charset="0"/>
              </a:defRPr>
            </a:lvl1pPr>
            <a:lvl2pPr marL="742950" indent="-285750">
              <a:buSzPct val="100000"/>
              <a:defRPr>
                <a:solidFill>
                  <a:schemeClr val="tx1"/>
                </a:solidFill>
                <a:latin typeface="Calibri" pitchFamily="34" charset="0"/>
                <a:cs typeface="Arial" charset="0"/>
              </a:defRPr>
            </a:lvl2pPr>
            <a:lvl3pPr marL="1143000" indent="-228600">
              <a:buSzPct val="100000"/>
              <a:defRPr>
                <a:solidFill>
                  <a:schemeClr val="tx1"/>
                </a:solidFill>
                <a:latin typeface="Calibri" pitchFamily="34" charset="0"/>
                <a:cs typeface="Arial" charset="0"/>
              </a:defRPr>
            </a:lvl3pPr>
            <a:lvl4pPr marL="1600200" indent="-228600">
              <a:buSzPct val="100000"/>
              <a:defRPr>
                <a:solidFill>
                  <a:schemeClr val="tx1"/>
                </a:solidFill>
                <a:latin typeface="Calibri" pitchFamily="34" charset="0"/>
                <a:cs typeface="Arial" charset="0"/>
              </a:defRPr>
            </a:lvl4pPr>
            <a:lvl5pPr marL="2057400" indent="-228600">
              <a:buSzPct val="100000"/>
              <a:defRPr>
                <a:solidFill>
                  <a:schemeClr val="tx1"/>
                </a:solidFill>
                <a:latin typeface="Calibri" pitchFamily="34" charset="0"/>
                <a:cs typeface="Arial" charset="0"/>
              </a:defRPr>
            </a:lvl5pPr>
            <a:lvl6pPr marL="2514600" indent="-228600" eaLnBrk="0" fontAlgn="base" hangingPunct="0">
              <a:spcBef>
                <a:spcPct val="0"/>
              </a:spcBef>
              <a:spcAft>
                <a:spcPct val="0"/>
              </a:spcAft>
              <a:buSzPct val="100000"/>
              <a:defRPr>
                <a:solidFill>
                  <a:schemeClr val="tx1"/>
                </a:solidFill>
                <a:latin typeface="Calibri" pitchFamily="34" charset="0"/>
                <a:cs typeface="Arial" charset="0"/>
              </a:defRPr>
            </a:lvl6pPr>
            <a:lvl7pPr marL="2971800" indent="-228600" eaLnBrk="0" fontAlgn="base" hangingPunct="0">
              <a:spcBef>
                <a:spcPct val="0"/>
              </a:spcBef>
              <a:spcAft>
                <a:spcPct val="0"/>
              </a:spcAft>
              <a:buSzPct val="100000"/>
              <a:defRPr>
                <a:solidFill>
                  <a:schemeClr val="tx1"/>
                </a:solidFill>
                <a:latin typeface="Calibri" pitchFamily="34" charset="0"/>
                <a:cs typeface="Arial" charset="0"/>
              </a:defRPr>
            </a:lvl7pPr>
            <a:lvl8pPr marL="3429000" indent="-228600" eaLnBrk="0" fontAlgn="base" hangingPunct="0">
              <a:spcBef>
                <a:spcPct val="0"/>
              </a:spcBef>
              <a:spcAft>
                <a:spcPct val="0"/>
              </a:spcAft>
              <a:buSzPct val="100000"/>
              <a:defRPr>
                <a:solidFill>
                  <a:schemeClr val="tx1"/>
                </a:solidFill>
                <a:latin typeface="Calibri" pitchFamily="34" charset="0"/>
                <a:cs typeface="Arial" charset="0"/>
              </a:defRPr>
            </a:lvl8pPr>
            <a:lvl9pPr marL="3886200" indent="-228600" eaLnBrk="0" fontAlgn="base" hangingPunct="0">
              <a:spcBef>
                <a:spcPct val="0"/>
              </a:spcBef>
              <a:spcAft>
                <a:spcPct val="0"/>
              </a:spcAft>
              <a:buSzPct val="100000"/>
              <a:defRPr>
                <a:solidFill>
                  <a:schemeClr val="tx1"/>
                </a:solidFill>
                <a:latin typeface="Calibri" pitchFamily="34" charset="0"/>
                <a:cs typeface="Arial" charset="0"/>
              </a:defRPr>
            </a:lvl9pPr>
          </a:lstStyle>
          <a:p>
            <a:fld id="{262FDDA5-9EFD-406B-BA9D-21E95746BE56}" type="slidenum">
              <a:rPr lang="en-US" altLang="en-US">
                <a:solidFill>
                  <a:srgbClr val="898989"/>
                </a:solidFill>
              </a:rPr>
              <a:pPr/>
              <a:t>6</a:t>
            </a:fld>
            <a:endParaRPr lang="en-US" altLang="en-US">
              <a:solidFill>
                <a:srgbClr val="898989"/>
              </a:solidFill>
            </a:endParaRPr>
          </a:p>
        </p:txBody>
      </p:sp>
      <p:sp>
        <p:nvSpPr>
          <p:cNvPr id="37891" name="Title 1"/>
          <p:cNvSpPr>
            <a:spLocks noGrp="1" noChangeArrowheads="1"/>
          </p:cNvSpPr>
          <p:nvPr>
            <p:ph type="title"/>
          </p:nvPr>
        </p:nvSpPr>
        <p:spPr>
          <a:xfrm>
            <a:off x="34925" y="-28575"/>
            <a:ext cx="9109075" cy="936625"/>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eaLnBrk="1" hangingPunct="1"/>
            <a:r>
              <a:rPr lang="en-US" altLang="en-US" sz="3000" smtClean="0">
                <a:latin typeface="Times New Roman" pitchFamily="18" charset="0"/>
                <a:cs typeface="Times New Roman" pitchFamily="18" charset="0"/>
              </a:rPr>
              <a:t>The best expenditure measure to incentivize growth: Infrastructure investments increase</a:t>
            </a:r>
          </a:p>
        </p:txBody>
      </p:sp>
      <p:sp>
        <p:nvSpPr>
          <p:cNvPr id="37892" name="Content Placeholder 2"/>
          <p:cNvSpPr>
            <a:spLocks noGrp="1" noChangeArrowheads="1"/>
          </p:cNvSpPr>
          <p:nvPr>
            <p:ph idx="1"/>
          </p:nvPr>
        </p:nvSpPr>
        <p:spPr>
          <a:xfrm>
            <a:off x="107504" y="1052736"/>
            <a:ext cx="8856663" cy="5472112"/>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algn="just" eaLnBrk="1" hangingPunct="1">
              <a:spcBef>
                <a:spcPts val="500"/>
              </a:spcBef>
              <a:spcAft>
                <a:spcPts val="500"/>
              </a:spcAft>
            </a:pPr>
            <a:r>
              <a:rPr lang="en-US" altLang="en-US" sz="2200" dirty="0" smtClean="0">
                <a:latin typeface="Times New Roman" pitchFamily="18" charset="0"/>
                <a:cs typeface="Times New Roman" pitchFamily="18" charset="0"/>
              </a:rPr>
              <a:t>Far more efficient than increasing current spending (salaries, pensions) - a </a:t>
            </a:r>
            <a:r>
              <a:rPr lang="sr-Latn-RS" altLang="en-US" sz="2200" dirty="0" smtClean="0">
                <a:latin typeface="Times New Roman" pitchFamily="18" charset="0"/>
                <a:cs typeface="Times New Roman" pitchFamily="18" charset="0"/>
              </a:rPr>
              <a:t>large</a:t>
            </a:r>
            <a:r>
              <a:rPr lang="en-US" altLang="en-US" sz="2200" dirty="0" smtClean="0">
                <a:latin typeface="Times New Roman" pitchFamily="18" charset="0"/>
                <a:cs typeface="Times New Roman" pitchFamily="18" charset="0"/>
              </a:rPr>
              <a:t> fiscal multiplier</a:t>
            </a:r>
          </a:p>
          <a:p>
            <a:pPr algn="just" eaLnBrk="1" hangingPunct="1">
              <a:spcBef>
                <a:spcPts val="500"/>
              </a:spcBef>
              <a:spcAft>
                <a:spcPts val="500"/>
              </a:spcAft>
            </a:pPr>
            <a:r>
              <a:rPr lang="en-US" altLang="en-US" sz="2200" dirty="0" smtClean="0">
                <a:latin typeface="Times New Roman" pitchFamily="18" charset="0"/>
                <a:cs typeface="Times New Roman" pitchFamily="18" charset="0"/>
              </a:rPr>
              <a:t>Not only does it serve as an effective government incentive to economic growth, but the needs are enormous, too</a:t>
            </a:r>
          </a:p>
          <a:p>
            <a:pPr lvl="1" algn="just" eaLnBrk="1" hangingPunct="1">
              <a:spcBef>
                <a:spcPts val="500"/>
              </a:spcBef>
              <a:spcAft>
                <a:spcPts val="500"/>
              </a:spcAft>
            </a:pPr>
            <a:r>
              <a:rPr lang="en-US" altLang="en-US" sz="1600" dirty="0" smtClean="0">
                <a:latin typeface="Times New Roman" pitchFamily="18" charset="0"/>
                <a:cs typeface="Times New Roman" pitchFamily="18" charset="0"/>
              </a:rPr>
              <a:t>For over a decade, Serbia’s spending on public investments has been lower than that in comparable CEE countries by a third (about 3% of GDP compared to 4.5% of GDP in CEE, 2005-2018). </a:t>
            </a:r>
          </a:p>
          <a:p>
            <a:pPr marL="342900" lvl="1" indent="-342900" algn="just" eaLnBrk="1" hangingPunct="1">
              <a:spcBef>
                <a:spcPts val="500"/>
              </a:spcBef>
              <a:spcAft>
                <a:spcPts val="500"/>
              </a:spcAft>
              <a:buFont typeface="Arial" charset="0"/>
              <a:buChar char="•"/>
            </a:pPr>
            <a:r>
              <a:rPr lang="en-US" altLang="en-US" sz="2200" dirty="0">
                <a:latin typeface="Times New Roman" pitchFamily="18" charset="0"/>
                <a:cs typeface="Times New Roman" pitchFamily="18" charset="0"/>
              </a:rPr>
              <a:t>This leads to an extremely poor state of the Serbian infrastructure</a:t>
            </a:r>
          </a:p>
          <a:p>
            <a:pPr lvl="1" algn="just" eaLnBrk="1" hangingPunct="1">
              <a:spcBef>
                <a:spcPts val="500"/>
              </a:spcBef>
              <a:spcAft>
                <a:spcPts val="500"/>
              </a:spcAft>
            </a:pPr>
            <a:r>
              <a:rPr lang="en-US" altLang="en-US" sz="1600" dirty="0" smtClean="0">
                <a:latin typeface="Times New Roman" pitchFamily="18" charset="0"/>
                <a:cs typeface="Times New Roman" pitchFamily="18" charset="0"/>
              </a:rPr>
              <a:t>Road network is two to three times less developed than in the region (Croatia, Slovenia, Hungary, Czech Republic); most railroads prohibit train speed exceeding 60 km/h, lower maximum train weight - all impediments to faster economic growth</a:t>
            </a:r>
          </a:p>
          <a:p>
            <a:pPr algn="just" eaLnBrk="1" hangingPunct="1">
              <a:spcBef>
                <a:spcPts val="500"/>
              </a:spcBef>
              <a:spcAft>
                <a:spcPts val="500"/>
              </a:spcAft>
            </a:pPr>
            <a:r>
              <a:rPr lang="en-US" altLang="en-US" sz="2200" dirty="0" smtClean="0">
                <a:latin typeface="Times New Roman" pitchFamily="18" charset="0"/>
                <a:cs typeface="Times New Roman" pitchFamily="18" charset="0"/>
              </a:rPr>
              <a:t>Communal infrastructure and environment protection infrastructure are in the worst state</a:t>
            </a:r>
          </a:p>
          <a:p>
            <a:pPr lvl="1" algn="just" eaLnBrk="1" hangingPunct="1">
              <a:spcBef>
                <a:spcPts val="500"/>
              </a:spcBef>
              <a:spcAft>
                <a:spcPts val="500"/>
              </a:spcAft>
            </a:pPr>
            <a:r>
              <a:rPr lang="en-US" altLang="en-US" sz="1600" dirty="0" smtClean="0">
                <a:latin typeface="Times New Roman" pitchFamily="18" charset="0"/>
                <a:cs typeface="Times New Roman" pitchFamily="18" charset="0"/>
              </a:rPr>
              <a:t>Half of the population has no access to sewers, wastewater treatment is practically inexistent, 40% of water supplies do not deliver water fit for drinking, over 3000 non-engineered landfills... Health of the population is at risk</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buSzPct val="100000"/>
              <a:defRPr>
                <a:solidFill>
                  <a:schemeClr val="tx1"/>
                </a:solidFill>
                <a:latin typeface="Calibri" pitchFamily="34" charset="0"/>
                <a:cs typeface="Arial" charset="0"/>
              </a:defRPr>
            </a:lvl1pPr>
            <a:lvl2pPr marL="742950" indent="-285750">
              <a:buSzPct val="100000"/>
              <a:defRPr>
                <a:solidFill>
                  <a:schemeClr val="tx1"/>
                </a:solidFill>
                <a:latin typeface="Calibri" pitchFamily="34" charset="0"/>
                <a:cs typeface="Arial" charset="0"/>
              </a:defRPr>
            </a:lvl2pPr>
            <a:lvl3pPr marL="1143000" indent="-228600">
              <a:buSzPct val="100000"/>
              <a:defRPr>
                <a:solidFill>
                  <a:schemeClr val="tx1"/>
                </a:solidFill>
                <a:latin typeface="Calibri" pitchFamily="34" charset="0"/>
                <a:cs typeface="Arial" charset="0"/>
              </a:defRPr>
            </a:lvl3pPr>
            <a:lvl4pPr marL="1600200" indent="-228600">
              <a:buSzPct val="100000"/>
              <a:defRPr>
                <a:solidFill>
                  <a:schemeClr val="tx1"/>
                </a:solidFill>
                <a:latin typeface="Calibri" pitchFamily="34" charset="0"/>
                <a:cs typeface="Arial" charset="0"/>
              </a:defRPr>
            </a:lvl4pPr>
            <a:lvl5pPr marL="2057400" indent="-228600">
              <a:buSzPct val="100000"/>
              <a:defRPr>
                <a:solidFill>
                  <a:schemeClr val="tx1"/>
                </a:solidFill>
                <a:latin typeface="Calibri" pitchFamily="34" charset="0"/>
                <a:cs typeface="Arial" charset="0"/>
              </a:defRPr>
            </a:lvl5pPr>
            <a:lvl6pPr marL="2514600" indent="-228600" eaLnBrk="0" fontAlgn="base" hangingPunct="0">
              <a:spcBef>
                <a:spcPct val="0"/>
              </a:spcBef>
              <a:spcAft>
                <a:spcPct val="0"/>
              </a:spcAft>
              <a:buSzPct val="100000"/>
              <a:defRPr>
                <a:solidFill>
                  <a:schemeClr val="tx1"/>
                </a:solidFill>
                <a:latin typeface="Calibri" pitchFamily="34" charset="0"/>
                <a:cs typeface="Arial" charset="0"/>
              </a:defRPr>
            </a:lvl6pPr>
            <a:lvl7pPr marL="2971800" indent="-228600" eaLnBrk="0" fontAlgn="base" hangingPunct="0">
              <a:spcBef>
                <a:spcPct val="0"/>
              </a:spcBef>
              <a:spcAft>
                <a:spcPct val="0"/>
              </a:spcAft>
              <a:buSzPct val="100000"/>
              <a:defRPr>
                <a:solidFill>
                  <a:schemeClr val="tx1"/>
                </a:solidFill>
                <a:latin typeface="Calibri" pitchFamily="34" charset="0"/>
                <a:cs typeface="Arial" charset="0"/>
              </a:defRPr>
            </a:lvl7pPr>
            <a:lvl8pPr marL="3429000" indent="-228600" eaLnBrk="0" fontAlgn="base" hangingPunct="0">
              <a:spcBef>
                <a:spcPct val="0"/>
              </a:spcBef>
              <a:spcAft>
                <a:spcPct val="0"/>
              </a:spcAft>
              <a:buSzPct val="100000"/>
              <a:defRPr>
                <a:solidFill>
                  <a:schemeClr val="tx1"/>
                </a:solidFill>
                <a:latin typeface="Calibri" pitchFamily="34" charset="0"/>
                <a:cs typeface="Arial" charset="0"/>
              </a:defRPr>
            </a:lvl8pPr>
            <a:lvl9pPr marL="3886200" indent="-228600" eaLnBrk="0" fontAlgn="base" hangingPunct="0">
              <a:spcBef>
                <a:spcPct val="0"/>
              </a:spcBef>
              <a:spcAft>
                <a:spcPct val="0"/>
              </a:spcAft>
              <a:buSzPct val="100000"/>
              <a:defRPr>
                <a:solidFill>
                  <a:schemeClr val="tx1"/>
                </a:solidFill>
                <a:latin typeface="Calibri" pitchFamily="34" charset="0"/>
                <a:cs typeface="Arial" charset="0"/>
              </a:defRPr>
            </a:lvl9pPr>
          </a:lstStyle>
          <a:p>
            <a:fld id="{481B5A27-8388-4F54-881D-33AF7740C971}" type="slidenum">
              <a:rPr lang="en-US" altLang="en-US">
                <a:solidFill>
                  <a:srgbClr val="898989"/>
                </a:solidFill>
              </a:rPr>
              <a:pPr/>
              <a:t>7</a:t>
            </a:fld>
            <a:endParaRPr lang="en-US" altLang="en-US">
              <a:solidFill>
                <a:srgbClr val="898989"/>
              </a:solidFill>
            </a:endParaRPr>
          </a:p>
        </p:txBody>
      </p:sp>
      <p:sp>
        <p:nvSpPr>
          <p:cNvPr id="39939" name="Title 1"/>
          <p:cNvSpPr>
            <a:spLocks noGrp="1" noChangeArrowheads="1"/>
          </p:cNvSpPr>
          <p:nvPr>
            <p:ph type="title"/>
          </p:nvPr>
        </p:nvSpPr>
        <p:spPr>
          <a:xfrm>
            <a:off x="107950" y="20638"/>
            <a:ext cx="8821738" cy="792162"/>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eaLnBrk="1" hangingPunct="1"/>
            <a:r>
              <a:rPr lang="en-US" altLang="en-US" sz="3000" smtClean="0">
                <a:latin typeface="Times New Roman" pitchFamily="18" charset="0"/>
                <a:cs typeface="Times New Roman" pitchFamily="18" charset="0"/>
              </a:rPr>
              <a:t>Environmental investments need to be increased by 130 m Euros</a:t>
            </a:r>
          </a:p>
        </p:txBody>
      </p:sp>
      <p:sp>
        <p:nvSpPr>
          <p:cNvPr id="39940" name="Content Placeholder 2"/>
          <p:cNvSpPr>
            <a:spLocks noGrp="1" noChangeArrowheads="1"/>
          </p:cNvSpPr>
          <p:nvPr>
            <p:ph idx="1"/>
          </p:nvPr>
        </p:nvSpPr>
        <p:spPr>
          <a:xfrm>
            <a:off x="9525" y="836613"/>
            <a:ext cx="8893175" cy="5616575"/>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algn="just" eaLnBrk="1" hangingPunct="1">
              <a:spcBef>
                <a:spcPts val="600"/>
              </a:spcBef>
              <a:spcAft>
                <a:spcPts val="600"/>
              </a:spcAft>
            </a:pPr>
            <a:r>
              <a:rPr lang="en-US" altLang="en-US" sz="2000" dirty="0" smtClean="0">
                <a:latin typeface="Times New Roman" pitchFamily="18" charset="0"/>
                <a:cs typeface="Times New Roman" pitchFamily="18" charset="0"/>
              </a:rPr>
              <a:t>An opportunity to increase these investments was missed in 2019: the fiscal space was there and projects were in the pipeline </a:t>
            </a:r>
          </a:p>
          <a:p>
            <a:pPr lvl="1" algn="just" eaLnBrk="1" hangingPunct="1">
              <a:spcBef>
                <a:spcPts val="600"/>
              </a:spcBef>
              <a:spcAft>
                <a:spcPts val="600"/>
              </a:spcAft>
            </a:pPr>
            <a:r>
              <a:rPr lang="sr-Latn-RS" altLang="en-US" sz="1800" dirty="0">
                <a:latin typeface="Times New Roman" pitchFamily="18" charset="0"/>
                <a:cs typeface="Times New Roman" pitchFamily="18" charset="0"/>
              </a:rPr>
              <a:t>I</a:t>
            </a:r>
            <a:r>
              <a:rPr lang="en-US" altLang="en-US" sz="1800" dirty="0" err="1" smtClean="0">
                <a:latin typeface="Times New Roman" pitchFamily="18" charset="0"/>
                <a:cs typeface="Times New Roman" pitchFamily="18" charset="0"/>
              </a:rPr>
              <a:t>ntended</a:t>
            </a:r>
            <a:r>
              <a:rPr lang="en-US" altLang="en-US" sz="1800" dirty="0" smtClean="0">
                <a:latin typeface="Times New Roman" pitchFamily="18" charset="0"/>
                <a:cs typeface="Times New Roman" pitchFamily="18" charset="0"/>
              </a:rPr>
              <a:t> for resolving non-engineered landfills, constructing wastewater treatment facilities - and funds were supposed to be allocated for the elaboration of new projects</a:t>
            </a:r>
          </a:p>
          <a:p>
            <a:pPr lvl="1" algn="just" eaLnBrk="1" hangingPunct="1">
              <a:spcBef>
                <a:spcPts val="600"/>
              </a:spcBef>
              <a:spcAft>
                <a:spcPts val="600"/>
              </a:spcAft>
            </a:pPr>
            <a:r>
              <a:rPr lang="en-US" altLang="en-US" sz="1800" dirty="0" smtClean="0">
                <a:latin typeface="Times New Roman" pitchFamily="18" charset="0"/>
                <a:cs typeface="Times New Roman" pitchFamily="18" charset="0"/>
              </a:rPr>
              <a:t>The Fiscal Council proposed increasing the budget and strengthening the capacities of the Ministry of Environment Protection - which did not occur</a:t>
            </a:r>
          </a:p>
          <a:p>
            <a:pPr algn="just" eaLnBrk="1" hangingPunct="1">
              <a:spcBef>
                <a:spcPts val="600"/>
              </a:spcBef>
              <a:spcAft>
                <a:spcPts val="600"/>
              </a:spcAft>
            </a:pPr>
            <a:r>
              <a:rPr lang="en-US" altLang="en-US" sz="2000" dirty="0" smtClean="0">
                <a:latin typeface="Times New Roman" pitchFamily="18" charset="0"/>
                <a:cs typeface="Times New Roman" pitchFamily="18" charset="0"/>
              </a:rPr>
              <a:t>This mistake needs to be corrected in 2020: there are funds available in the budget again, of about 130 m Euros, as well as more than enough projects to put them to good use</a:t>
            </a:r>
          </a:p>
          <a:p>
            <a:pPr lvl="1" algn="just" eaLnBrk="1" hangingPunct="1">
              <a:spcBef>
                <a:spcPts val="600"/>
              </a:spcBef>
              <a:spcAft>
                <a:spcPts val="600"/>
              </a:spcAft>
            </a:pPr>
            <a:r>
              <a:rPr lang="en-US" altLang="en-US" sz="1800" dirty="0" smtClean="0">
                <a:latin typeface="Times New Roman" pitchFamily="18" charset="0"/>
                <a:cs typeface="Times New Roman" pitchFamily="18" charset="0"/>
              </a:rPr>
              <a:t>In addition to the existing, there are some new projects (e.g. construction of regional landfills in Novi Sad, </a:t>
            </a:r>
            <a:r>
              <a:rPr lang="en-US" altLang="en-US" sz="1800" dirty="0" err="1" smtClean="0">
                <a:latin typeface="Times New Roman" pitchFamily="18" charset="0"/>
                <a:cs typeface="Times New Roman" pitchFamily="18" charset="0"/>
              </a:rPr>
              <a:t>Sombor</a:t>
            </a:r>
            <a:r>
              <a:rPr lang="en-US" altLang="en-US" sz="1800" dirty="0" smtClean="0">
                <a:latin typeface="Times New Roman" pitchFamily="18" charset="0"/>
                <a:cs typeface="Times New Roman" pitchFamily="18" charset="0"/>
              </a:rPr>
              <a:t>, </a:t>
            </a:r>
            <a:r>
              <a:rPr lang="en-US" altLang="en-US" sz="1800" dirty="0" err="1" smtClean="0">
                <a:latin typeface="Times New Roman" pitchFamily="18" charset="0"/>
                <a:cs typeface="Times New Roman" pitchFamily="18" charset="0"/>
              </a:rPr>
              <a:t>Pirot</a:t>
            </a:r>
            <a:r>
              <a:rPr lang="en-US" altLang="en-US" sz="1800" dirty="0" smtClean="0">
                <a:latin typeface="Times New Roman" pitchFamily="18" charset="0"/>
                <a:cs typeface="Times New Roman" pitchFamily="18" charset="0"/>
              </a:rPr>
              <a:t> and </a:t>
            </a:r>
            <a:r>
              <a:rPr lang="en-US" altLang="en-US" sz="1800" dirty="0" err="1" smtClean="0">
                <a:latin typeface="Times New Roman" pitchFamily="18" charset="0"/>
                <a:cs typeface="Times New Roman" pitchFamily="18" charset="0"/>
              </a:rPr>
              <a:t>Priboj</a:t>
            </a:r>
            <a:r>
              <a:rPr lang="en-US" altLang="en-US" sz="1800" dirty="0" smtClean="0">
                <a:latin typeface="Times New Roman" pitchFamily="18" charset="0"/>
                <a:cs typeface="Times New Roman" pitchFamily="18" charset="0"/>
              </a:rPr>
              <a:t>)</a:t>
            </a:r>
          </a:p>
          <a:p>
            <a:pPr lvl="1" algn="just" eaLnBrk="1" hangingPunct="1">
              <a:spcBef>
                <a:spcPts val="600"/>
              </a:spcBef>
              <a:spcAft>
                <a:spcPts val="600"/>
              </a:spcAft>
            </a:pPr>
            <a:r>
              <a:rPr lang="en-US" altLang="en-US" sz="1800" dirty="0" smtClean="0">
                <a:latin typeface="Times New Roman" pitchFamily="18" charset="0"/>
                <a:cs typeface="Times New Roman" pitchFamily="18" charset="0"/>
              </a:rPr>
              <a:t>In the first step, the Government would have to unequivocally allocate funds in the 2020 budget for these investments</a:t>
            </a:r>
          </a:p>
          <a:p>
            <a:pPr lvl="1" algn="just" eaLnBrk="1" hangingPunct="1">
              <a:spcBef>
                <a:spcPts val="600"/>
              </a:spcBef>
              <a:spcAft>
                <a:spcPts val="600"/>
              </a:spcAft>
            </a:pPr>
            <a:r>
              <a:rPr lang="en-US" altLang="en-US" sz="1800" dirty="0" smtClean="0">
                <a:latin typeface="Times New Roman" pitchFamily="18" charset="0"/>
                <a:cs typeface="Times New Roman" pitchFamily="18" charset="0"/>
              </a:rPr>
              <a:t>An importantly significant task: good coordination and specification of competencies of all competent institutions in this field</a:t>
            </a:r>
          </a:p>
          <a:p>
            <a:pPr lvl="2" algn="just" eaLnBrk="1" hangingPunct="1">
              <a:spcBef>
                <a:spcPts val="600"/>
              </a:spcBef>
              <a:spcAft>
                <a:spcPts val="600"/>
              </a:spcAft>
            </a:pPr>
            <a:r>
              <a:rPr lang="en-US" altLang="en-US" sz="1400" dirty="0" err="1" smtClean="0">
                <a:latin typeface="Times New Roman" pitchFamily="18" charset="0"/>
                <a:cs typeface="Times New Roman" pitchFamily="18" charset="0"/>
              </a:rPr>
              <a:t>MoEP</a:t>
            </a:r>
            <a:r>
              <a:rPr lang="en-US" altLang="en-US" sz="1400" dirty="0" smtClean="0">
                <a:latin typeface="Times New Roman" pitchFamily="18" charset="0"/>
                <a:cs typeface="Times New Roman" pitchFamily="18" charset="0"/>
              </a:rPr>
              <a:t>, Ministry of Construction, Transport and Infrastructure, Public Investments Management Office, local governments...</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buSzPct val="100000"/>
              <a:defRPr>
                <a:solidFill>
                  <a:schemeClr val="tx1"/>
                </a:solidFill>
                <a:latin typeface="Calibri" pitchFamily="34" charset="0"/>
                <a:cs typeface="Arial" charset="0"/>
              </a:defRPr>
            </a:lvl1pPr>
            <a:lvl2pPr marL="742950" indent="-285750">
              <a:buSzPct val="100000"/>
              <a:defRPr>
                <a:solidFill>
                  <a:schemeClr val="tx1"/>
                </a:solidFill>
                <a:latin typeface="Calibri" pitchFamily="34" charset="0"/>
                <a:cs typeface="Arial" charset="0"/>
              </a:defRPr>
            </a:lvl2pPr>
            <a:lvl3pPr marL="1143000" indent="-228600">
              <a:buSzPct val="100000"/>
              <a:defRPr>
                <a:solidFill>
                  <a:schemeClr val="tx1"/>
                </a:solidFill>
                <a:latin typeface="Calibri" pitchFamily="34" charset="0"/>
                <a:cs typeface="Arial" charset="0"/>
              </a:defRPr>
            </a:lvl3pPr>
            <a:lvl4pPr marL="1600200" indent="-228600">
              <a:buSzPct val="100000"/>
              <a:defRPr>
                <a:solidFill>
                  <a:schemeClr val="tx1"/>
                </a:solidFill>
                <a:latin typeface="Calibri" pitchFamily="34" charset="0"/>
                <a:cs typeface="Arial" charset="0"/>
              </a:defRPr>
            </a:lvl4pPr>
            <a:lvl5pPr marL="2057400" indent="-228600">
              <a:buSzPct val="100000"/>
              <a:defRPr>
                <a:solidFill>
                  <a:schemeClr val="tx1"/>
                </a:solidFill>
                <a:latin typeface="Calibri" pitchFamily="34" charset="0"/>
                <a:cs typeface="Arial" charset="0"/>
              </a:defRPr>
            </a:lvl5pPr>
            <a:lvl6pPr marL="2514600" indent="-228600" eaLnBrk="0" fontAlgn="base" hangingPunct="0">
              <a:spcBef>
                <a:spcPct val="0"/>
              </a:spcBef>
              <a:spcAft>
                <a:spcPct val="0"/>
              </a:spcAft>
              <a:buSzPct val="100000"/>
              <a:defRPr>
                <a:solidFill>
                  <a:schemeClr val="tx1"/>
                </a:solidFill>
                <a:latin typeface="Calibri" pitchFamily="34" charset="0"/>
                <a:cs typeface="Arial" charset="0"/>
              </a:defRPr>
            </a:lvl6pPr>
            <a:lvl7pPr marL="2971800" indent="-228600" eaLnBrk="0" fontAlgn="base" hangingPunct="0">
              <a:spcBef>
                <a:spcPct val="0"/>
              </a:spcBef>
              <a:spcAft>
                <a:spcPct val="0"/>
              </a:spcAft>
              <a:buSzPct val="100000"/>
              <a:defRPr>
                <a:solidFill>
                  <a:schemeClr val="tx1"/>
                </a:solidFill>
                <a:latin typeface="Calibri" pitchFamily="34" charset="0"/>
                <a:cs typeface="Arial" charset="0"/>
              </a:defRPr>
            </a:lvl7pPr>
            <a:lvl8pPr marL="3429000" indent="-228600" eaLnBrk="0" fontAlgn="base" hangingPunct="0">
              <a:spcBef>
                <a:spcPct val="0"/>
              </a:spcBef>
              <a:spcAft>
                <a:spcPct val="0"/>
              </a:spcAft>
              <a:buSzPct val="100000"/>
              <a:defRPr>
                <a:solidFill>
                  <a:schemeClr val="tx1"/>
                </a:solidFill>
                <a:latin typeface="Calibri" pitchFamily="34" charset="0"/>
                <a:cs typeface="Arial" charset="0"/>
              </a:defRPr>
            </a:lvl8pPr>
            <a:lvl9pPr marL="3886200" indent="-228600" eaLnBrk="0" fontAlgn="base" hangingPunct="0">
              <a:spcBef>
                <a:spcPct val="0"/>
              </a:spcBef>
              <a:spcAft>
                <a:spcPct val="0"/>
              </a:spcAft>
              <a:buSzPct val="100000"/>
              <a:defRPr>
                <a:solidFill>
                  <a:schemeClr val="tx1"/>
                </a:solidFill>
                <a:latin typeface="Calibri" pitchFamily="34" charset="0"/>
                <a:cs typeface="Arial" charset="0"/>
              </a:defRPr>
            </a:lvl9pPr>
          </a:lstStyle>
          <a:p>
            <a:fld id="{57F2F8E1-26EE-4781-8343-D90DEF274EEF}" type="slidenum">
              <a:rPr lang="en-US" altLang="en-US">
                <a:solidFill>
                  <a:srgbClr val="898989"/>
                </a:solidFill>
              </a:rPr>
              <a:pPr/>
              <a:t>8</a:t>
            </a:fld>
            <a:endParaRPr lang="en-US" altLang="en-US">
              <a:solidFill>
                <a:srgbClr val="898989"/>
              </a:solidFill>
            </a:endParaRPr>
          </a:p>
        </p:txBody>
      </p:sp>
      <p:sp>
        <p:nvSpPr>
          <p:cNvPr id="41987" name="Title 1"/>
          <p:cNvSpPr>
            <a:spLocks noGrp="1" noChangeArrowheads="1"/>
          </p:cNvSpPr>
          <p:nvPr>
            <p:ph type="title"/>
          </p:nvPr>
        </p:nvSpPr>
        <p:spPr>
          <a:xfrm>
            <a:off x="0" y="92075"/>
            <a:ext cx="9036050" cy="620713"/>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eaLnBrk="1" hangingPunct="1"/>
            <a:r>
              <a:rPr lang="en-US" altLang="en-US" sz="3000" smtClean="0">
                <a:latin typeface="Times New Roman" pitchFamily="18" charset="0"/>
                <a:cs typeface="Times New Roman" pitchFamily="18" charset="0"/>
              </a:rPr>
              <a:t>For roads and railroads: about 100 million Euros more </a:t>
            </a:r>
          </a:p>
        </p:txBody>
      </p:sp>
      <p:sp>
        <p:nvSpPr>
          <p:cNvPr id="30723" name="Content Placeholder 2"/>
          <p:cNvSpPr>
            <a:spLocks noGrp="1" noChangeArrowheads="1"/>
          </p:cNvSpPr>
          <p:nvPr>
            <p:ph idx="1"/>
          </p:nvPr>
        </p:nvSpPr>
        <p:spPr>
          <a:xfrm>
            <a:off x="107950" y="908050"/>
            <a:ext cx="8856663" cy="5616575"/>
          </a:xfrm>
        </p:spPr>
        <p:txBody>
          <a:bodyPr/>
          <a:lstStyle/>
          <a:p>
            <a:pPr algn="just" eaLnBrk="1" hangingPunct="1">
              <a:spcBef>
                <a:spcPts val="400"/>
              </a:spcBef>
              <a:spcAft>
                <a:spcPts val="400"/>
              </a:spcAft>
            </a:pPr>
            <a:r>
              <a:rPr lang="en-US" altLang="en-US" sz="2200" dirty="0" smtClean="0">
                <a:latin typeface="Times New Roman" pitchFamily="18" charset="0"/>
                <a:cs typeface="Times New Roman" pitchFamily="18" charset="0"/>
              </a:rPr>
              <a:t>A sum of 100 m Euros is a significant increase of funds compared to 2019, but the needs are even greater (as are the projects announced by the Government) </a:t>
            </a:r>
          </a:p>
          <a:p>
            <a:pPr lvl="1" algn="just" eaLnBrk="1" hangingPunct="1">
              <a:spcBef>
                <a:spcPts val="400"/>
              </a:spcBef>
              <a:spcAft>
                <a:spcPts val="400"/>
              </a:spcAft>
            </a:pPr>
            <a:r>
              <a:rPr lang="en-US" altLang="en-US" sz="1800" dirty="0" smtClean="0">
                <a:latin typeface="Times New Roman" pitchFamily="18" charset="0"/>
                <a:cs typeface="Times New Roman" pitchFamily="18" charset="0"/>
              </a:rPr>
              <a:t> </a:t>
            </a:r>
            <a:r>
              <a:rPr lang="en-US" altLang="en-US" sz="1700" dirty="0" smtClean="0">
                <a:latin typeface="Times New Roman" pitchFamily="18" charset="0"/>
                <a:cs typeface="Times New Roman" pitchFamily="18" charset="0"/>
              </a:rPr>
              <a:t>A selection needs to be made according to objective priorities - not all can be done at once, and some projects may not even be necessary</a:t>
            </a:r>
          </a:p>
          <a:p>
            <a:pPr marL="342900" lvl="1" indent="-342900" algn="just" eaLnBrk="1" hangingPunct="1">
              <a:spcBef>
                <a:spcPts val="400"/>
              </a:spcBef>
              <a:spcAft>
                <a:spcPts val="400"/>
              </a:spcAft>
              <a:buFont typeface="Arial" charset="0"/>
              <a:buChar char="•"/>
            </a:pPr>
            <a:r>
              <a:rPr lang="en-US" altLang="en-US" sz="2200" dirty="0">
                <a:latin typeface="Times New Roman" pitchFamily="18" charset="0"/>
                <a:cs typeface="Times New Roman" pitchFamily="18" charset="0"/>
              </a:rPr>
              <a:t>Priorities in the road infrastructure</a:t>
            </a:r>
          </a:p>
          <a:p>
            <a:pPr lvl="1" algn="just" eaLnBrk="1" hangingPunct="1">
              <a:spcBef>
                <a:spcPts val="400"/>
              </a:spcBef>
              <a:spcAft>
                <a:spcPts val="400"/>
              </a:spcAft>
            </a:pPr>
            <a:r>
              <a:rPr lang="en-US" altLang="en-US" sz="1700" dirty="0" smtClean="0">
                <a:latin typeface="Times New Roman" pitchFamily="18" charset="0"/>
                <a:cs typeface="Times New Roman" pitchFamily="18" charset="0"/>
              </a:rPr>
              <a:t>Morava corridor, Belgrade ring-road, continuation of the Corridor 11 construction (</a:t>
            </a:r>
            <a:r>
              <a:rPr lang="en-US" altLang="en-US" sz="1700" dirty="0" err="1" smtClean="0">
                <a:latin typeface="Times New Roman" pitchFamily="18" charset="0"/>
                <a:cs typeface="Times New Roman" pitchFamily="18" charset="0"/>
              </a:rPr>
              <a:t>Preljina-Požega</a:t>
            </a:r>
            <a:r>
              <a:rPr lang="en-US" altLang="en-US" sz="1700" dirty="0" smtClean="0">
                <a:latin typeface="Times New Roman" pitchFamily="18" charset="0"/>
                <a:cs typeface="Times New Roman" pitchFamily="18" charset="0"/>
              </a:rPr>
              <a:t> section), express motorway </a:t>
            </a:r>
            <a:r>
              <a:rPr lang="en-US" altLang="en-US" sz="1700" dirty="0" err="1" smtClean="0">
                <a:latin typeface="Times New Roman" pitchFamily="18" charset="0"/>
                <a:cs typeface="Times New Roman" pitchFamily="18" charset="0"/>
              </a:rPr>
              <a:t>Ruma-Šabac-Loznica</a:t>
            </a:r>
            <a:r>
              <a:rPr lang="en-US" altLang="en-US" sz="1700" dirty="0" smtClean="0">
                <a:latin typeface="Times New Roman" pitchFamily="18" charset="0"/>
                <a:cs typeface="Times New Roman" pitchFamily="18" charset="0"/>
              </a:rPr>
              <a:t>, reconstruction of regional roads</a:t>
            </a:r>
          </a:p>
          <a:p>
            <a:pPr algn="just" eaLnBrk="1" hangingPunct="1">
              <a:spcBef>
                <a:spcPts val="400"/>
              </a:spcBef>
              <a:spcAft>
                <a:spcPts val="400"/>
              </a:spcAft>
            </a:pPr>
            <a:r>
              <a:rPr lang="en-US" altLang="en-US" sz="2200" dirty="0" smtClean="0">
                <a:latin typeface="Times New Roman" pitchFamily="18" charset="0"/>
                <a:cs typeface="Times New Roman" pitchFamily="18" charset="0"/>
              </a:rPr>
              <a:t>Priorities in railroad infrastructure</a:t>
            </a:r>
          </a:p>
          <a:p>
            <a:pPr lvl="1" algn="just" eaLnBrk="1" hangingPunct="1">
              <a:spcBef>
                <a:spcPts val="400"/>
              </a:spcBef>
              <a:spcAft>
                <a:spcPts val="400"/>
              </a:spcAft>
            </a:pPr>
            <a:r>
              <a:rPr lang="en-US" altLang="en-US" sz="1700" dirty="0" smtClean="0">
                <a:latin typeface="Times New Roman" pitchFamily="18" charset="0"/>
                <a:cs typeface="Times New Roman" pitchFamily="18" charset="0"/>
              </a:rPr>
              <a:t>Modernization of the railroad corridor 10 (electrification, reconstruction of tracks etc.) - sections </a:t>
            </a:r>
            <a:r>
              <a:rPr lang="en-US" altLang="en-US" sz="1700" dirty="0" err="1" smtClean="0">
                <a:latin typeface="Times New Roman" pitchFamily="18" charset="0"/>
                <a:cs typeface="Times New Roman" pitchFamily="18" charset="0"/>
              </a:rPr>
              <a:t>Niš-Dimitrovgrad</a:t>
            </a:r>
            <a:r>
              <a:rPr lang="en-US" altLang="en-US" sz="1700" dirty="0" smtClean="0">
                <a:latin typeface="Times New Roman" pitchFamily="18" charset="0"/>
                <a:cs typeface="Times New Roman" pitchFamily="18" charset="0"/>
              </a:rPr>
              <a:t>, continuation of the works on Belgrade-Budapest railroad construction that is already underway</a:t>
            </a:r>
          </a:p>
          <a:p>
            <a:pPr algn="just" eaLnBrk="1" hangingPunct="1">
              <a:spcBef>
                <a:spcPts val="400"/>
              </a:spcBef>
              <a:spcAft>
                <a:spcPts val="400"/>
              </a:spcAft>
            </a:pPr>
            <a:r>
              <a:rPr lang="en-US" altLang="en-US" sz="2200" dirty="0" smtClean="0">
                <a:latin typeface="Times New Roman" pitchFamily="18" charset="0"/>
                <a:cs typeface="Times New Roman" pitchFamily="18" charset="0"/>
              </a:rPr>
              <a:t>This alone would use up all the funds available in the budget</a:t>
            </a:r>
          </a:p>
          <a:p>
            <a:pPr lvl="1" algn="just" eaLnBrk="1" hangingPunct="1">
              <a:spcBef>
                <a:spcPts val="400"/>
              </a:spcBef>
              <a:spcAft>
                <a:spcPts val="400"/>
              </a:spcAft>
              <a:buFont typeface="Arial" charset="0"/>
              <a:buChar char="•"/>
            </a:pPr>
            <a:r>
              <a:rPr lang="en-US" altLang="en-US" sz="1700" dirty="0" smtClean="0">
                <a:latin typeface="Times New Roman" pitchFamily="18" charset="0"/>
                <a:cs typeface="Times New Roman" pitchFamily="18" charset="0"/>
              </a:rPr>
              <a:t>But, if Government sets different, or additional priorities for expenditures in 2020, there will be less funds available for these projects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buSzPct val="100000"/>
              <a:defRPr>
                <a:solidFill>
                  <a:schemeClr val="tx1"/>
                </a:solidFill>
                <a:latin typeface="Calibri" pitchFamily="34" charset="0"/>
                <a:cs typeface="Arial" charset="0"/>
              </a:defRPr>
            </a:lvl1pPr>
            <a:lvl2pPr marL="742950" indent="-285750">
              <a:buSzPct val="100000"/>
              <a:defRPr>
                <a:solidFill>
                  <a:schemeClr val="tx1"/>
                </a:solidFill>
                <a:latin typeface="Calibri" pitchFamily="34" charset="0"/>
                <a:cs typeface="Arial" charset="0"/>
              </a:defRPr>
            </a:lvl2pPr>
            <a:lvl3pPr marL="1143000" indent="-228600">
              <a:buSzPct val="100000"/>
              <a:defRPr>
                <a:solidFill>
                  <a:schemeClr val="tx1"/>
                </a:solidFill>
                <a:latin typeface="Calibri" pitchFamily="34" charset="0"/>
                <a:cs typeface="Arial" charset="0"/>
              </a:defRPr>
            </a:lvl3pPr>
            <a:lvl4pPr marL="1600200" indent="-228600">
              <a:buSzPct val="100000"/>
              <a:defRPr>
                <a:solidFill>
                  <a:schemeClr val="tx1"/>
                </a:solidFill>
                <a:latin typeface="Calibri" pitchFamily="34" charset="0"/>
                <a:cs typeface="Arial" charset="0"/>
              </a:defRPr>
            </a:lvl4pPr>
            <a:lvl5pPr marL="2057400" indent="-228600">
              <a:buSzPct val="100000"/>
              <a:defRPr>
                <a:solidFill>
                  <a:schemeClr val="tx1"/>
                </a:solidFill>
                <a:latin typeface="Calibri" pitchFamily="34" charset="0"/>
                <a:cs typeface="Arial" charset="0"/>
              </a:defRPr>
            </a:lvl5pPr>
            <a:lvl6pPr marL="2514600" indent="-228600" eaLnBrk="0" fontAlgn="base" hangingPunct="0">
              <a:spcBef>
                <a:spcPct val="0"/>
              </a:spcBef>
              <a:spcAft>
                <a:spcPct val="0"/>
              </a:spcAft>
              <a:buSzPct val="100000"/>
              <a:defRPr>
                <a:solidFill>
                  <a:schemeClr val="tx1"/>
                </a:solidFill>
                <a:latin typeface="Calibri" pitchFamily="34" charset="0"/>
                <a:cs typeface="Arial" charset="0"/>
              </a:defRPr>
            </a:lvl6pPr>
            <a:lvl7pPr marL="2971800" indent="-228600" eaLnBrk="0" fontAlgn="base" hangingPunct="0">
              <a:spcBef>
                <a:spcPct val="0"/>
              </a:spcBef>
              <a:spcAft>
                <a:spcPct val="0"/>
              </a:spcAft>
              <a:buSzPct val="100000"/>
              <a:defRPr>
                <a:solidFill>
                  <a:schemeClr val="tx1"/>
                </a:solidFill>
                <a:latin typeface="Calibri" pitchFamily="34" charset="0"/>
                <a:cs typeface="Arial" charset="0"/>
              </a:defRPr>
            </a:lvl7pPr>
            <a:lvl8pPr marL="3429000" indent="-228600" eaLnBrk="0" fontAlgn="base" hangingPunct="0">
              <a:spcBef>
                <a:spcPct val="0"/>
              </a:spcBef>
              <a:spcAft>
                <a:spcPct val="0"/>
              </a:spcAft>
              <a:buSzPct val="100000"/>
              <a:defRPr>
                <a:solidFill>
                  <a:schemeClr val="tx1"/>
                </a:solidFill>
                <a:latin typeface="Calibri" pitchFamily="34" charset="0"/>
                <a:cs typeface="Arial" charset="0"/>
              </a:defRPr>
            </a:lvl8pPr>
            <a:lvl9pPr marL="3886200" indent="-228600" eaLnBrk="0" fontAlgn="base" hangingPunct="0">
              <a:spcBef>
                <a:spcPct val="0"/>
              </a:spcBef>
              <a:spcAft>
                <a:spcPct val="0"/>
              </a:spcAft>
              <a:buSzPct val="100000"/>
              <a:defRPr>
                <a:solidFill>
                  <a:schemeClr val="tx1"/>
                </a:solidFill>
                <a:latin typeface="Calibri" pitchFamily="34" charset="0"/>
                <a:cs typeface="Arial" charset="0"/>
              </a:defRPr>
            </a:lvl9pPr>
          </a:lstStyle>
          <a:p>
            <a:fld id="{07E1EEBD-D49B-480F-B85C-D5786358D46B}" type="slidenum">
              <a:rPr lang="en-US" altLang="en-US">
                <a:solidFill>
                  <a:srgbClr val="898989"/>
                </a:solidFill>
              </a:rPr>
              <a:pPr/>
              <a:t>9</a:t>
            </a:fld>
            <a:endParaRPr lang="en-US" altLang="en-US">
              <a:solidFill>
                <a:srgbClr val="898989"/>
              </a:solidFill>
            </a:endParaRPr>
          </a:p>
        </p:txBody>
      </p:sp>
      <p:sp>
        <p:nvSpPr>
          <p:cNvPr id="44035" name="Title 1"/>
          <p:cNvSpPr>
            <a:spLocks noGrp="1" noChangeArrowheads="1"/>
          </p:cNvSpPr>
          <p:nvPr>
            <p:ph type="title"/>
          </p:nvPr>
        </p:nvSpPr>
        <p:spPr>
          <a:xfrm>
            <a:off x="0" y="23114"/>
            <a:ext cx="9036050" cy="815975"/>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eaLnBrk="1" hangingPunct="1"/>
            <a:r>
              <a:rPr lang="en-US" altLang="en-US" sz="2900" dirty="0" smtClean="0">
                <a:latin typeface="Times New Roman" pitchFamily="18" charset="0"/>
                <a:cs typeface="Times New Roman" pitchFamily="18" charset="0"/>
              </a:rPr>
              <a:t>A public investments increase up to 5.5% in the medium term is both necessary and possible</a:t>
            </a:r>
          </a:p>
        </p:txBody>
      </p:sp>
      <p:sp>
        <p:nvSpPr>
          <p:cNvPr id="44036" name="Content Placeholder 2"/>
          <p:cNvSpPr>
            <a:spLocks noGrp="1" noChangeArrowheads="1"/>
          </p:cNvSpPr>
          <p:nvPr>
            <p:ph idx="1"/>
          </p:nvPr>
        </p:nvSpPr>
        <p:spPr>
          <a:xfrm>
            <a:off x="23648" y="952500"/>
            <a:ext cx="8929687" cy="5905500"/>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marL="342900" lvl="1" indent="-342900" algn="just" eaLnBrk="1" hangingPunct="1">
              <a:spcBef>
                <a:spcPts val="300"/>
              </a:spcBef>
              <a:spcAft>
                <a:spcPts val="300"/>
              </a:spcAft>
              <a:buFont typeface="Arial" charset="0"/>
              <a:buChar char="•"/>
            </a:pPr>
            <a:r>
              <a:rPr lang="en-US" altLang="en-US" sz="1900" dirty="0" smtClean="0">
                <a:latin typeface="Times New Roman" pitchFamily="18" charset="0"/>
                <a:cs typeface="Times New Roman" pitchFamily="18" charset="0"/>
              </a:rPr>
              <a:t>The Government has announced a new investment cycle in the upcoming five years - we support this under certain conditions, the needs are great</a:t>
            </a:r>
          </a:p>
          <a:p>
            <a:pPr marL="742950" lvl="2" indent="-342900" algn="just" eaLnBrk="1" hangingPunct="1">
              <a:spcBef>
                <a:spcPts val="300"/>
              </a:spcBef>
              <a:spcAft>
                <a:spcPts val="300"/>
              </a:spcAft>
            </a:pPr>
            <a:r>
              <a:rPr lang="en-US" altLang="en-US" sz="1600" dirty="0" smtClean="0">
                <a:latin typeface="Times New Roman" pitchFamily="18" charset="0"/>
                <a:cs typeface="Times New Roman" pitchFamily="18" charset="0"/>
              </a:rPr>
              <a:t>However, key elements are missing for the plausibility of the Government’s plan: </a:t>
            </a:r>
          </a:p>
          <a:p>
            <a:pPr marL="742950" lvl="2" indent="-342900" algn="just" eaLnBrk="1" hangingPunct="1">
              <a:spcBef>
                <a:spcPts val="300"/>
              </a:spcBef>
              <a:spcAft>
                <a:spcPts val="300"/>
              </a:spcAft>
              <a:buFont typeface="Arial" charset="0"/>
              <a:buNone/>
            </a:pPr>
            <a:r>
              <a:rPr lang="en-US" altLang="en-US" sz="1600" dirty="0" smtClean="0">
                <a:latin typeface="Times New Roman" pitchFamily="18" charset="0"/>
                <a:cs typeface="Times New Roman" pitchFamily="18" charset="0"/>
              </a:rPr>
              <a:t>1) Exact amount or funding mechanisms for the planned investments are not known (was it checked if there were budget funds available for this?)</a:t>
            </a:r>
          </a:p>
          <a:p>
            <a:pPr marL="742950" lvl="2" indent="-342900" algn="just" eaLnBrk="1" hangingPunct="1">
              <a:spcBef>
                <a:spcPts val="300"/>
              </a:spcBef>
              <a:spcAft>
                <a:spcPts val="300"/>
              </a:spcAft>
              <a:buFont typeface="Arial" charset="0"/>
              <a:buNone/>
            </a:pPr>
            <a:r>
              <a:rPr lang="en-US" altLang="en-US" sz="1600" dirty="0" smtClean="0">
                <a:latin typeface="Times New Roman" pitchFamily="18" charset="0"/>
                <a:cs typeface="Times New Roman" pitchFamily="18" charset="0"/>
              </a:rPr>
              <a:t>2) Selection of projects is unclear, whether they match the country’s objective needs, if there will be a cost-benefit analysis of the projects and who is to elaborate it</a:t>
            </a:r>
          </a:p>
          <a:p>
            <a:pPr marL="742950" lvl="2" indent="-342900" algn="just" eaLnBrk="1" hangingPunct="1">
              <a:spcBef>
                <a:spcPts val="300"/>
              </a:spcBef>
              <a:spcAft>
                <a:spcPts val="300"/>
              </a:spcAft>
              <a:buFont typeface="Arial" charset="0"/>
              <a:buNone/>
            </a:pPr>
            <a:r>
              <a:rPr lang="en-US" altLang="en-US" sz="1600" dirty="0" smtClean="0">
                <a:latin typeface="Times New Roman" pitchFamily="18" charset="0"/>
                <a:cs typeface="Times New Roman" pitchFamily="18" charset="0"/>
              </a:rPr>
              <a:t>3) How will the low efficiency in public investments execution be systematically improved?</a:t>
            </a:r>
          </a:p>
          <a:p>
            <a:pPr marL="742950" lvl="2" indent="-342900" algn="just" eaLnBrk="1" hangingPunct="1">
              <a:spcBef>
                <a:spcPts val="300"/>
              </a:spcBef>
              <a:spcAft>
                <a:spcPts val="300"/>
              </a:spcAft>
              <a:buFont typeface="Arial" charset="0"/>
              <a:buNone/>
            </a:pPr>
            <a:r>
              <a:rPr lang="en-US" altLang="en-US" sz="1600" dirty="0" smtClean="0">
                <a:latin typeface="Times New Roman" pitchFamily="18" charset="0"/>
                <a:cs typeface="Times New Roman" pitchFamily="18" charset="0"/>
              </a:rPr>
              <a:t>4) The plan needs to be scrutinized by the expert public, and there needs to be a public debate </a:t>
            </a:r>
          </a:p>
          <a:p>
            <a:pPr algn="just" eaLnBrk="1" hangingPunct="1">
              <a:spcBef>
                <a:spcPts val="300"/>
              </a:spcBef>
              <a:spcAft>
                <a:spcPts val="300"/>
              </a:spcAft>
            </a:pPr>
            <a:r>
              <a:rPr lang="en-US" altLang="en-US" sz="1900" dirty="0" smtClean="0">
                <a:latin typeface="Times New Roman" pitchFamily="18" charset="0"/>
                <a:cs typeface="Times New Roman" pitchFamily="18" charset="0"/>
              </a:rPr>
              <a:t>Our analysis shows that, in the medium term, it is possible to increase the public investments to 5.5% (from the current 4.5%)</a:t>
            </a:r>
          </a:p>
          <a:p>
            <a:pPr marL="742950" lvl="2" indent="-342900" algn="just" eaLnBrk="1" hangingPunct="1">
              <a:spcBef>
                <a:spcPts val="300"/>
              </a:spcBef>
              <a:spcAft>
                <a:spcPts val="300"/>
              </a:spcAft>
            </a:pPr>
            <a:r>
              <a:rPr lang="en-US" altLang="en-US" sz="1600" dirty="0" smtClean="0">
                <a:latin typeface="Times New Roman" pitchFamily="18" charset="0"/>
                <a:cs typeface="Times New Roman" pitchFamily="18" charset="0"/>
              </a:rPr>
              <a:t> This is providing that the fiscal policy is chosen responsibly (primarily, pensions and salaries in the public sector following economic growth)</a:t>
            </a:r>
          </a:p>
          <a:p>
            <a:pPr marL="742950" lvl="2" indent="-342900" algn="just" eaLnBrk="1" hangingPunct="1">
              <a:spcBef>
                <a:spcPts val="300"/>
              </a:spcBef>
              <a:spcAft>
                <a:spcPts val="300"/>
              </a:spcAft>
            </a:pPr>
            <a:r>
              <a:rPr lang="en-US" altLang="en-US" sz="1600" dirty="0" smtClean="0">
                <a:latin typeface="Times New Roman" pitchFamily="18" charset="0"/>
                <a:cs typeface="Times New Roman" pitchFamily="18" charset="0"/>
              </a:rPr>
              <a:t>This means that a total of 13 </a:t>
            </a:r>
            <a:r>
              <a:rPr lang="en-US" altLang="en-US" sz="1600" dirty="0" err="1" smtClean="0">
                <a:latin typeface="Times New Roman" pitchFamily="18" charset="0"/>
                <a:cs typeface="Times New Roman" pitchFamily="18" charset="0"/>
              </a:rPr>
              <a:t>bn</a:t>
            </a:r>
            <a:r>
              <a:rPr lang="en-US" altLang="en-US" sz="1600" dirty="0" smtClean="0">
                <a:latin typeface="Times New Roman" pitchFamily="18" charset="0"/>
                <a:cs typeface="Times New Roman" pitchFamily="18" charset="0"/>
              </a:rPr>
              <a:t> Euros could be allocated for all public investments in the upcoming five years.</a:t>
            </a:r>
          </a:p>
          <a:p>
            <a:pPr marL="742950" lvl="2" indent="-342900" algn="just" eaLnBrk="1" hangingPunct="1">
              <a:spcBef>
                <a:spcPts val="300"/>
              </a:spcBef>
              <a:spcAft>
                <a:spcPts val="300"/>
              </a:spcAft>
            </a:pPr>
            <a:r>
              <a:rPr lang="en-US" altLang="en-US" sz="1600" dirty="0" smtClean="0">
                <a:latin typeface="Times New Roman" pitchFamily="18" charset="0"/>
                <a:cs typeface="Times New Roman" pitchFamily="18" charset="0"/>
              </a:rPr>
              <a:t>The projects announced by the Government imply far more than 15 </a:t>
            </a:r>
            <a:r>
              <a:rPr lang="en-US" altLang="en-US" sz="1600" dirty="0" err="1" smtClean="0">
                <a:latin typeface="Times New Roman" pitchFamily="18" charset="0"/>
                <a:cs typeface="Times New Roman" pitchFamily="18" charset="0"/>
              </a:rPr>
              <a:t>bn</a:t>
            </a:r>
            <a:r>
              <a:rPr lang="en-US" altLang="en-US" sz="1600" dirty="0" smtClean="0">
                <a:latin typeface="Times New Roman" pitchFamily="18" charset="0"/>
                <a:cs typeface="Times New Roman" pitchFamily="18" charset="0"/>
              </a:rPr>
              <a:t> in investments (in addition to the roads, railroad, sewers, there are also subway, sports facilities, airports etc.)  </a:t>
            </a:r>
          </a:p>
          <a:p>
            <a:pPr algn="just" eaLnBrk="1" hangingPunct="1">
              <a:spcBef>
                <a:spcPts val="300"/>
              </a:spcBef>
              <a:spcAft>
                <a:spcPts val="300"/>
              </a:spcAft>
            </a:pPr>
            <a:r>
              <a:rPr lang="en-US" altLang="en-US" sz="1900" dirty="0" smtClean="0">
                <a:latin typeface="Times New Roman" pitchFamily="18" charset="0"/>
                <a:cs typeface="Times New Roman" pitchFamily="18" charset="0"/>
              </a:rPr>
              <a:t>Funds are limited - what is the priority for this country, a sports stadium or construction of sewers? </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8362.0"/>
  <p:tag name="AS_RELEASE_DATE" val="2018.10.10"/>
  <p:tag name="AS_TITLE" val="Aspose.Slides for .NET 4.0 Client Profile"/>
  <p:tag name="AS_VERSION" val="18.10"/>
</p:tagLst>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4220</TotalTime>
  <Words>2627</Words>
  <Application>Microsoft Office PowerPoint</Application>
  <PresentationFormat>On-screen Show (4:3)</PresentationFormat>
  <Paragraphs>159</Paragraphs>
  <Slides>13</Slides>
  <Notes>13</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2_Office Theme</vt:lpstr>
      <vt:lpstr>4_Office Theme</vt:lpstr>
      <vt:lpstr>PowerPoint Presentation</vt:lpstr>
      <vt:lpstr>Basic recommendations</vt:lpstr>
      <vt:lpstr>Space for new policies in 2020: about 45 bn Dinars</vt:lpstr>
      <vt:lpstr>Key structural issue: low economic growth</vt:lpstr>
      <vt:lpstr>The best tax measure to incentivize economic growth: decrease of the fiscal burden on labour</vt:lpstr>
      <vt:lpstr>The best expenditure measure to incentivize growth: Infrastructure investments increase</vt:lpstr>
      <vt:lpstr>Environmental investments need to be increased by 130 m Euros</vt:lpstr>
      <vt:lpstr>For roads and railroads: about 100 million Euros more </vt:lpstr>
      <vt:lpstr>A public investments increase up to 5.5% in the medium term is both necessary and possible</vt:lpstr>
      <vt:lpstr>The Government has already used up a third of the fiscal space for excessive general government salary increases</vt:lpstr>
      <vt:lpstr>Salary increase is arbitrary, once again - we are moving further away from pay grades</vt:lpstr>
      <vt:lpstr>Excessive salary increase has prolonged the harmful employment ban for another year</vt:lpstr>
      <vt:lpstr>There is a risk of an additional decrease of the fiscal space in 2020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Расходи у ребалансу</dc:title>
  <dc:creator>Vladimir Vuckovic</dc:creator>
  <cp:keywords>[SEC=JAVNO]</cp:keywords>
  <cp:lastModifiedBy>Slobodan Minic</cp:lastModifiedBy>
  <cp:revision>406</cp:revision>
  <cp:lastPrinted>2018-10-09T08:03:49Z</cp:lastPrinted>
  <dcterms:created xsi:type="dcterms:W3CDTF">2014-10-24T08:04:53Z</dcterms:created>
  <dcterms:modified xsi:type="dcterms:W3CDTF">2019-10-24T10:31:12Z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M_Caveats_Count">
    <vt:lpwstr>0</vt:lpwstr>
  </property>
  <property fmtid="{D5CDD505-2E9C-101B-9397-08002B2CF9AE}" pid="3" name="PM_DisplayValueSecClassificationWithQualifier">
    <vt:lpwstr>ЈАВНО</vt:lpwstr>
  </property>
  <property fmtid="{D5CDD505-2E9C-101B-9397-08002B2CF9AE}" pid="4" name="PM_Hash_Salt">
    <vt:lpwstr>62D7766EC15B550C667543DC449C957F</vt:lpwstr>
  </property>
  <property fmtid="{D5CDD505-2E9C-101B-9397-08002B2CF9AE}" pid="5" name="PM_Hash_Salt_Prev">
    <vt:lpwstr>62D7766EC15B550C667543DC449C957F</vt:lpwstr>
  </property>
  <property fmtid="{D5CDD505-2E9C-101B-9397-08002B2CF9AE}" pid="6" name="PM_Hash_SHA1">
    <vt:lpwstr>1C42349566B19FDFAF54CB845898C565B9900046</vt:lpwstr>
  </property>
  <property fmtid="{D5CDD505-2E9C-101B-9397-08002B2CF9AE}" pid="7" name="PM_Hash_Version">
    <vt:lpwstr>2016.1</vt:lpwstr>
  </property>
  <property fmtid="{D5CDD505-2E9C-101B-9397-08002B2CF9AE}" pid="8" name="PM_InsertionValue">
    <vt:lpwstr>JAVNO</vt:lpwstr>
  </property>
  <property fmtid="{D5CDD505-2E9C-101B-9397-08002B2CF9AE}" pid="9" name="PM_Namespace">
    <vt:lpwstr>NBS</vt:lpwstr>
  </property>
  <property fmtid="{D5CDD505-2E9C-101B-9397-08002B2CF9AE}" pid="10" name="PM_Originating_FileId">
    <vt:lpwstr>6DD6EFF928B941FB956CA302C2660236</vt:lpwstr>
  </property>
  <property fmtid="{D5CDD505-2E9C-101B-9397-08002B2CF9AE}" pid="11" name="PM_OriginationTimeStamp">
    <vt:lpwstr>2019-10-02T11:35:02Z</vt:lpwstr>
  </property>
  <property fmtid="{D5CDD505-2E9C-101B-9397-08002B2CF9AE}" pid="12" name="PM_Originator_Hash_SHA1">
    <vt:lpwstr>136DC9304DCC100645E6B9A15B0AE72C603E403E</vt:lpwstr>
  </property>
  <property fmtid="{D5CDD505-2E9C-101B-9397-08002B2CF9AE}" pid="13" name="PM_PrintOutPlacement_PPT">
    <vt:lpwstr/>
  </property>
  <property fmtid="{D5CDD505-2E9C-101B-9397-08002B2CF9AE}" pid="14" name="PM_ProtectiveMarkingImage_Footer">
    <vt:lpwstr>C:\Program Files (x86)\Common Files\janusNET Shared\janusSEAL\Images\DocumentSlashBlue.png</vt:lpwstr>
  </property>
  <property fmtid="{D5CDD505-2E9C-101B-9397-08002B2CF9AE}" pid="15" name="PM_ProtectiveMarkingImage_Header">
    <vt:lpwstr>C:\Program Files (x86)\Common Files\janusNET Shared\janusSEAL\Images\DocumentSlashBlue.png</vt:lpwstr>
  </property>
  <property fmtid="{D5CDD505-2E9C-101B-9397-08002B2CF9AE}" pid="16" name="PM_ProtectiveMarkingValue_Footer">
    <vt:lpwstr>ЈАВНО</vt:lpwstr>
  </property>
  <property fmtid="{D5CDD505-2E9C-101B-9397-08002B2CF9AE}" pid="17" name="PM_ProtectiveMarkingValue_Header">
    <vt:lpwstr>ЈАВНО</vt:lpwstr>
  </property>
  <property fmtid="{D5CDD505-2E9C-101B-9397-08002B2CF9AE}" pid="18" name="PM_Qualifier">
    <vt:lpwstr/>
  </property>
  <property fmtid="{D5CDD505-2E9C-101B-9397-08002B2CF9AE}" pid="19" name="PM_SecurityClassification">
    <vt:lpwstr>JAVNO</vt:lpwstr>
  </property>
  <property fmtid="{D5CDD505-2E9C-101B-9397-08002B2CF9AE}" pid="20" name="PM_Version">
    <vt:lpwstr>v2</vt:lpwstr>
  </property>
</Properties>
</file>